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8"/>
  </p:handoutMasterIdLst>
  <p:sldIdLst>
    <p:sldId id="256" r:id="rId3"/>
    <p:sldId id="387" r:id="rId4"/>
    <p:sldId id="258" r:id="rId5"/>
    <p:sldId id="257" r:id="rId7"/>
    <p:sldId id="297" r:id="rId8"/>
    <p:sldId id="412" r:id="rId9"/>
    <p:sldId id="414" r:id="rId10"/>
    <p:sldId id="321" r:id="rId11"/>
    <p:sldId id="281" r:id="rId12"/>
    <p:sldId id="417" r:id="rId13"/>
    <p:sldId id="418" r:id="rId14"/>
    <p:sldId id="419" r:id="rId15"/>
    <p:sldId id="422" r:id="rId16"/>
    <p:sldId id="427" r:id="rId17"/>
    <p:sldId id="428" r:id="rId18"/>
    <p:sldId id="425" r:id="rId19"/>
    <p:sldId id="430" r:id="rId20"/>
    <p:sldId id="435" r:id="rId21"/>
    <p:sldId id="436" r:id="rId22"/>
    <p:sldId id="438" r:id="rId23"/>
    <p:sldId id="282" r:id="rId24"/>
    <p:sldId id="440" r:id="rId25"/>
    <p:sldId id="441" r:id="rId26"/>
    <p:sldId id="277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62" userDrawn="1">
          <p15:clr>
            <a:srgbClr val="A4A3A4"/>
          </p15:clr>
        </p15:guide>
        <p15:guide id="2" pos="6131" userDrawn="1">
          <p15:clr>
            <a:srgbClr val="A4A3A4"/>
          </p15:clr>
        </p15:guide>
        <p15:guide id="3" orient="horz" pos="1161" userDrawn="1">
          <p15:clr>
            <a:srgbClr val="A4A3A4"/>
          </p15:clr>
        </p15:guide>
        <p15:guide id="4" orient="horz" pos="25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qiu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227"/>
    <a:srgbClr val="70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9" autoAdjust="0"/>
    <p:restoredTop sz="94650" autoAdjust="0"/>
  </p:normalViewPr>
  <p:slideViewPr>
    <p:cSldViewPr snapToGrid="0" showGuides="1">
      <p:cViewPr>
        <p:scale>
          <a:sx n="66" d="100"/>
          <a:sy n="66" d="100"/>
        </p:scale>
        <p:origin x="429" y="192"/>
      </p:cViewPr>
      <p:guideLst>
        <p:guide orient="horz" pos="1762"/>
        <p:guide pos="6131"/>
        <p:guide orient="horz" pos="1161"/>
        <p:guide orient="horz" pos="2599"/>
      </p:guideLst>
    </p:cSldViewPr>
  </p:slideViewPr>
  <p:outlineViewPr>
    <p:cViewPr>
      <p:scale>
        <a:sx n="33" d="100"/>
        <a:sy n="33" d="100"/>
      </p:scale>
      <p:origin x="0" y="-1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45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0A5A-3CC5-4D95-8045-39F80BEEE9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D2703-455F-4896-A76B-CE5186356B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>
            <a:fillRect/>
          </a:stretch>
        </p:blipFill>
        <p:spPr>
          <a:xfrm>
            <a:off x="0" y="-12031"/>
            <a:ext cx="12245332" cy="7122514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-26667" y="-12031"/>
            <a:ext cx="12399641" cy="699839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3516" y="967242"/>
            <a:ext cx="6364968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13516" y="3446917"/>
            <a:ext cx="6364968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359022" y="1975616"/>
            <a:ext cx="339226" cy="2287874"/>
            <a:chOff x="2485793" y="2025877"/>
            <a:chExt cx="339226" cy="2287874"/>
          </a:xfrm>
        </p:grpSpPr>
        <p:sp>
          <p:nvSpPr>
            <p:cNvPr id="18" name="矩形 17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 flipH="1">
            <a:off x="9472434" y="1975616"/>
            <a:ext cx="339226" cy="2287874"/>
            <a:chOff x="2485793" y="2025877"/>
            <a:chExt cx="339226" cy="2287874"/>
          </a:xfrm>
        </p:grpSpPr>
        <p:sp>
          <p:nvSpPr>
            <p:cNvPr id="30" name="矩形 29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59C0B551-B9E4-4B44-B1CD-D3BED3D5B0BC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>
            <a:fillRect/>
          </a:stretch>
        </p:blipFill>
        <p:spPr>
          <a:xfrm>
            <a:off x="0" y="-12031"/>
            <a:ext cx="12245332" cy="7122514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-26667" y="-12031"/>
            <a:ext cx="12399641" cy="699839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CFC07C7D-A3E4-4DD5-BE00-4F818006E4A5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E6D3-55AB-441B-8B48-0E5B7D6F1457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11532" y="6356350"/>
            <a:ext cx="2743200" cy="365125"/>
          </a:xfr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2456" y="1437679"/>
            <a:ext cx="6485389" cy="2852737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782456" y="4437066"/>
            <a:ext cx="6485389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0C2D-1C7A-445D-8C1F-E2EF4DB0A37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6148-6C08-409F-8572-B41ED2315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24E7-123A-40B4-B98C-8FADB1F085E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image" Target="../media/image6.png"/><Relationship Id="rId1" Type="http://schemas.openxmlformats.org/officeDocument/2006/relationships/tags" Target="../tags/tag6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image" Target="../media/image8.png"/><Relationship Id="rId5" Type="http://schemas.openxmlformats.org/officeDocument/2006/relationships/tags" Target="../tags/tag71.xml"/><Relationship Id="rId4" Type="http://schemas.openxmlformats.org/officeDocument/2006/relationships/image" Target="../media/image7.png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83.xml"/><Relationship Id="rId17" Type="http://schemas.openxmlformats.org/officeDocument/2006/relationships/tags" Target="../tags/tag82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tags" Target="../tags/tag68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image" Target="../media/image9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image" Target="../media/image10.png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97.xml"/><Relationship Id="rId1" Type="http://schemas.openxmlformats.org/officeDocument/2006/relationships/tags" Target="../tags/tag8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image" Target="../media/image12.png"/><Relationship Id="rId3" Type="http://schemas.openxmlformats.org/officeDocument/2006/relationships/tags" Target="../tags/tag99.xml"/><Relationship Id="rId2" Type="http://schemas.openxmlformats.org/officeDocument/2006/relationships/image" Target="../media/image11.png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9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image" Target="../media/image13.png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0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image" Target="../media/image15.png"/><Relationship Id="rId4" Type="http://schemas.openxmlformats.org/officeDocument/2006/relationships/tags" Target="../tags/tag115.xml"/><Relationship Id="rId3" Type="http://schemas.openxmlformats.org/officeDocument/2006/relationships/image" Target="../media/image14.pn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123.xml"/><Relationship Id="rId7" Type="http://schemas.openxmlformats.org/officeDocument/2006/relationships/image" Target="../media/image17.png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image" Target="../media/image16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image" Target="../media/image19.png"/><Relationship Id="rId4" Type="http://schemas.openxmlformats.org/officeDocument/2006/relationships/tags" Target="../tags/tag126.xml"/><Relationship Id="rId3" Type="http://schemas.openxmlformats.org/officeDocument/2006/relationships/image" Target="../media/image18.png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133.xml"/><Relationship Id="rId6" Type="http://schemas.openxmlformats.org/officeDocument/2006/relationships/image" Target="../media/image21.png"/><Relationship Id="rId5" Type="http://schemas.openxmlformats.org/officeDocument/2006/relationships/tags" Target="../tags/tag132.xml"/><Relationship Id="rId4" Type="http://schemas.openxmlformats.org/officeDocument/2006/relationships/image" Target="../media/image20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34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0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2" Type="http://schemas.openxmlformats.org/officeDocument/2006/relationships/slideLayout" Target="../slideLayouts/slideLayout3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38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8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本科毕业论文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3516" y="3630381"/>
            <a:ext cx="6364968" cy="1124499"/>
          </a:xfrm>
        </p:spPr>
        <p:txBody>
          <a:bodyPr>
            <a:normAutofit/>
          </a:bodyPr>
          <a:lstStyle/>
          <a:p>
            <a:pPr algn="ctr"/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基于深度学习的股票价格水平预测</a:t>
            </a:r>
            <a:endParaRPr 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日期占位符 4"/>
          <p:cNvSpPr txBox="1"/>
          <p:nvPr/>
        </p:nvSpPr>
        <p:spPr>
          <a:xfrm>
            <a:off x="4724400" y="53430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马子睿</a:t>
            </a:r>
            <a:endParaRPr lang="zh-CN" altLang="en-US" sz="2400" spc="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031478" y="3429000"/>
            <a:ext cx="5838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609556" y="1524012"/>
            <a:ext cx="10972888" cy="47244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1066800" y="609600"/>
            <a:ext cx="10210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400" b="1" spc="18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数据集选取</a:t>
            </a:r>
            <a:endParaRPr lang="zh-CN" sz="3400" b="1" spc="18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3"/>
            </p:custDataLst>
          </p:nvPr>
        </p:nvSpPr>
        <p:spPr>
          <a:xfrm>
            <a:off x="914359" y="1828815"/>
            <a:ext cx="10363276" cy="41148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sz="1800" b="1" spc="7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中国平安A股</a:t>
            </a:r>
            <a:endParaRPr lang="zh-CN" sz="1800" b="1" spc="7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9300" lvl="1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spc="7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本文所选取的数据集来自中国平安 A 股股票的历史交易数据</a:t>
            </a:r>
            <a:endParaRPr lang="zh-CN" spc="7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9300" lvl="1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spc="7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数据包括股票的</a:t>
            </a:r>
            <a:r>
              <a:rPr lang="zh-CN" spc="7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开盘价、收盘价、最高价、最低价、成交量</a:t>
            </a:r>
            <a:r>
              <a:rPr lang="zh-CN" spc="7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等信息</a:t>
            </a:r>
            <a:endParaRPr lang="zh-CN" spc="7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9300" lvl="1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spc="7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时间跨度为 2016 年 1 月 1 日至 2020 年 12 月 31 日，共计 5 年的数据。</a:t>
            </a:r>
            <a:endParaRPr lang="zh-CN" spc="7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sz="1800" b="1" spc="7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数据集清洗</a:t>
            </a:r>
            <a:endParaRPr lang="zh-CN" sz="1800" b="1" spc="7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9300" lvl="1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spc="7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删除无效值方法</a:t>
            </a:r>
            <a:endParaRPr lang="zh-CN" spc="7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sz="1800" b="1" spc="7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标准化</a:t>
            </a:r>
            <a:endParaRPr lang="zh-CN" sz="1800" b="1" spc="7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9300" lvl="1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pc="7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Min-Max标准化</a:t>
            </a:r>
            <a:endParaRPr lang="en-US" altLang="zh-CN" spc="7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b="1" spc="7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数据集划分</a:t>
            </a:r>
            <a:endParaRPr lang="zh-CN" altLang="en-US" sz="1800" b="1" spc="7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9300" lvl="1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pc="7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按照7:3的比例分割训练集与测试集</a:t>
            </a:r>
            <a:endParaRPr lang="zh-CN" altLang="en-US" spc="7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609605" y="609600"/>
            <a:ext cx="152401" cy="6096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6330" r="6330"/>
          <a:stretch>
            <a:fillRect/>
          </a:stretch>
        </p:blipFill>
        <p:spPr>
          <a:xfrm>
            <a:off x="5725795" y="0"/>
            <a:ext cx="6224892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153" h="10800">
                <a:moveTo>
                  <a:pt x="8153" y="0"/>
                </a:moveTo>
                <a:lnTo>
                  <a:pt x="8153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609491" y="809177"/>
            <a:ext cx="4731487" cy="702944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LSTM网络搭建</a:t>
            </a:r>
            <a:endParaRPr lang="en-US" altLang="zh-CN" sz="3800" b="1" spc="22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4"/>
            </p:custDataLst>
          </p:nvPr>
        </p:nvSpPr>
        <p:spPr>
          <a:xfrm>
            <a:off x="609491" y="1521854"/>
            <a:ext cx="4731487" cy="472602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基本配置：</a:t>
            </a:r>
            <a:endParaRPr lang="zh-CN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sz="144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输入层神经元：8</a:t>
            </a:r>
            <a:endParaRPr lang="zh-CN" sz="144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4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隐藏层神经元：256</a:t>
            </a:r>
            <a:endParaRPr lang="zh-CN" altLang="en-US" sz="144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4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网络层数：3</a:t>
            </a:r>
            <a:endParaRPr lang="zh-CN" altLang="en-US" sz="144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4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Dropout丢弃率：0.3</a:t>
            </a:r>
            <a:endParaRPr lang="en-US" altLang="zh-CN" sz="144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4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特征转换神经元：64</a:t>
            </a:r>
            <a:endParaRPr lang="zh-CN" altLang="en-US" sz="144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4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输出预测神经元：1</a:t>
            </a:r>
            <a:endParaRPr lang="zh-CN" altLang="en-US" sz="144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模型优化器：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4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Nadam</a:t>
            </a:r>
            <a:endParaRPr lang="zh-CN" altLang="en-US" sz="144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模型调度器：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4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指数衰减</a:t>
            </a:r>
            <a:endParaRPr lang="zh-CN" altLang="en-US" sz="144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7368856" y="3764777"/>
            <a:ext cx="4195707" cy="2732019"/>
          </a:xfrm>
          <a:prstGeom prst="rect">
            <a:avLst/>
          </a:prstGeom>
          <a:solidFill>
            <a:srgbClr val="F8325A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7368856" y="618555"/>
            <a:ext cx="4195707" cy="2732019"/>
          </a:xfrm>
          <a:prstGeom prst="rect">
            <a:avLst/>
          </a:prstGeom>
          <a:solidFill>
            <a:srgbClr val="F8325A">
              <a:alpha val="262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4" descr="D:\任务\八月\工作8.14\素材\5f13fcb5ly1g5qu30tkzbj20ku0g4tmt.jpg5f13fcb5ly1g5qu30tkzbj20ku0g4tmt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 bwMode="auto">
          <a:xfrm>
            <a:off x="7447218" y="3541187"/>
            <a:ext cx="3677285" cy="279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:\任务\八月\工作8.14\素材\8daa4dfcgy1g1h5i76c7hj20ku1127do.jpg8daa4dfcgy1g1h5i76c7hj20ku1127do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 bwMode="auto">
          <a:xfrm>
            <a:off x="7433566" y="375718"/>
            <a:ext cx="3704590" cy="279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>
            <p:custDataLst>
              <p:tags r:id="rId7"/>
            </p:custDataLst>
          </p:nvPr>
        </p:nvSpPr>
        <p:spPr>
          <a:xfrm>
            <a:off x="-18424" y="-15285"/>
            <a:ext cx="662192" cy="6888569"/>
          </a:xfrm>
          <a:prstGeom prst="rect">
            <a:avLst/>
          </a:prstGeom>
          <a:solidFill>
            <a:srgbClr val="F8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id-ID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273050" y="1226332"/>
            <a:ext cx="3922531" cy="1446741"/>
          </a:xfrm>
          <a:prstGeom prst="rect">
            <a:avLst/>
          </a:prstGeom>
        </p:spPr>
        <p:txBody>
          <a:bodyPr wrap="square" bIns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400" b="1" spc="28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LSTM</a:t>
            </a:r>
            <a:endParaRPr lang="en-US" sz="4400" b="1" spc="28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4400" b="1" spc="28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训练预测效果</a:t>
            </a:r>
            <a:endParaRPr lang="en-US" sz="4400" b="1" spc="28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9" name="Straight Connector 63"/>
          <p:cNvCxnSpPr/>
          <p:nvPr>
            <p:custDataLst>
              <p:tags r:id="rId9"/>
            </p:custDataLst>
          </p:nvPr>
        </p:nvCxnSpPr>
        <p:spPr>
          <a:xfrm>
            <a:off x="6560995" y="9525"/>
            <a:ext cx="0" cy="28700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63"/>
          <p:cNvCxnSpPr/>
          <p:nvPr>
            <p:custDataLst>
              <p:tags r:id="rId10"/>
            </p:custDataLst>
          </p:nvPr>
        </p:nvCxnSpPr>
        <p:spPr>
          <a:xfrm>
            <a:off x="6560995" y="4145363"/>
            <a:ext cx="0" cy="28700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>
            <a:off x="6498148" y="3137731"/>
            <a:ext cx="125695" cy="749501"/>
            <a:chOff x="6498148" y="3108500"/>
            <a:chExt cx="125695" cy="749501"/>
          </a:xfrm>
        </p:grpSpPr>
        <p:sp>
          <p:nvSpPr>
            <p:cNvPr id="11" name="椭圆 10"/>
            <p:cNvSpPr/>
            <p:nvPr>
              <p:custDataLst>
                <p:tags r:id="rId12"/>
              </p:custDataLst>
            </p:nvPr>
          </p:nvSpPr>
          <p:spPr>
            <a:xfrm>
              <a:off x="6498148" y="3420402"/>
              <a:ext cx="125695" cy="125695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13"/>
              </p:custDataLst>
            </p:nvPr>
          </p:nvSpPr>
          <p:spPr>
            <a:xfrm>
              <a:off x="6528817" y="3264451"/>
              <a:ext cx="64356" cy="6435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14"/>
              </p:custDataLst>
            </p:nvPr>
          </p:nvSpPr>
          <p:spPr>
            <a:xfrm>
              <a:off x="6528817" y="3108500"/>
              <a:ext cx="64356" cy="6435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15"/>
              </p:custDataLst>
            </p:nvPr>
          </p:nvSpPr>
          <p:spPr>
            <a:xfrm>
              <a:off x="6528817" y="3793645"/>
              <a:ext cx="64356" cy="6435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16"/>
              </p:custDataLst>
            </p:nvPr>
          </p:nvSpPr>
          <p:spPr>
            <a:xfrm>
              <a:off x="6528817" y="3637693"/>
              <a:ext cx="64356" cy="6435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1270779" y="3244572"/>
            <a:ext cx="4422627" cy="2813915"/>
          </a:xfrm>
          <a:prstGeom prst="rect">
            <a:avLst/>
          </a:prstGeom>
        </p:spPr>
        <p:txBody>
          <a:bodyPr wrap="square">
            <a:normAutofit lnSpcReduction="10000"/>
          </a:bodyPr>
          <a:p>
            <a:pPr marL="444500" lvl="0" indent="-444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b="1" spc="19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MSE</a:t>
            </a:r>
            <a:endParaRPr lang="en-US" altLang="zh-CN" b="1" spc="19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444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pc="19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训练集：0.0429</a:t>
            </a:r>
            <a:endParaRPr lang="zh-CN" altLang="en-US" spc="19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444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pc="19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测试集：0.0169</a:t>
            </a:r>
            <a:endParaRPr lang="zh-CN" altLang="en-US" spc="19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0" indent="-444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b="1" spc="19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b="1" spc="19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的不足</a:t>
            </a:r>
            <a:endParaRPr lang="zh-CN" altLang="en-US" b="1" spc="19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444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pc="19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极端值处拟合效果较差</a:t>
            </a:r>
            <a:endParaRPr lang="zh-CN" altLang="en-US" spc="19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01700" lvl="1" indent="-444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pc="19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超参数的选取过于依赖经验</a:t>
            </a:r>
            <a:endParaRPr lang="zh-CN" altLang="en-US" spc="19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09564" y="914383"/>
            <a:ext cx="4953025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900" b="1" spc="23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鲸鱼超参数优化算法</a:t>
            </a:r>
            <a:endParaRPr lang="zh-CN" altLang="en-US" sz="3900" b="1" spc="23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9028" r="9028"/>
          <a:stretch>
            <a:fillRect/>
          </a:stretch>
        </p:blipFill>
        <p:spPr>
          <a:xfrm>
            <a:off x="609559" y="1981192"/>
            <a:ext cx="4953000" cy="39624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60" h="6240">
                <a:moveTo>
                  <a:pt x="0" y="0"/>
                </a:moveTo>
                <a:lnTo>
                  <a:pt x="6960" y="0"/>
                </a:lnTo>
                <a:lnTo>
                  <a:pt x="696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>
                <a:alpha val="2000"/>
              </a:srgbClr>
            </a:solidFill>
          </a:ln>
          <a:effectLst>
            <a:outerShdw blurRad="444500" dist="127000" dir="2700000" algn="tl" rotWithShape="0">
              <a:srgbClr val="000000">
                <a:alpha val="15000"/>
              </a:srgbClr>
            </a:outerShdw>
          </a:effectLst>
        </p:spPr>
      </p:pic>
      <p:sp>
        <p:nvSpPr>
          <p:cNvPr id="13" name="Title 6"/>
          <p:cNvSpPr txBox="1"/>
          <p:nvPr>
            <p:custDataLst>
              <p:tags r:id="rId4"/>
            </p:custDataLst>
          </p:nvPr>
        </p:nvSpPr>
        <p:spPr>
          <a:xfrm>
            <a:off x="6019803" y="889156"/>
            <a:ext cx="5562638" cy="50017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17500" lvl="0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模仿座头鲸群体捕食的行为，通过气泡网螺旋逼近全局最优解，算法共分为三种模式：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74700" lvl="1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b="1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气泡网螺旋更新</a:t>
            </a:r>
            <a:r>
              <a:rPr lang="zh-CN" altLang="en-US" sz="14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：根据当前最优解的位置，螺旋对其进行逼近</a:t>
            </a:r>
            <a:endParaRPr lang="zh-CN" altLang="en-US" sz="14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74700" lvl="1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b="1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收网逼近</a:t>
            </a:r>
            <a:r>
              <a:rPr lang="zh-CN" altLang="en-US" sz="14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：当靠近最优解时，直接沿直线对最优解进行逼近</a:t>
            </a:r>
            <a:endParaRPr lang="zh-CN" altLang="en-US" sz="14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74700" lvl="1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b="1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随机搜索</a:t>
            </a:r>
            <a:r>
              <a:rPr lang="zh-CN" altLang="en-US" sz="14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：当距离最优解较远时，根据某一头鲸鱼的位置进行随机搜索</a:t>
            </a:r>
            <a:endParaRPr lang="zh-CN" altLang="en-US" sz="14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17500" lvl="0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7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鲸鱼算法在股票预测上的优势：</a:t>
            </a:r>
            <a:endParaRPr lang="zh-CN" altLang="en-US" sz="17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74700" lvl="1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b="1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全局优化能力强</a:t>
            </a:r>
            <a:r>
              <a:rPr lang="zh-CN" altLang="en-US" sz="14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：鲸鱼优化算法具有很强的全局搜索能力，能够有效地</a:t>
            </a:r>
            <a:r>
              <a:rPr lang="zh-CN" altLang="en-US" sz="1400" spc="9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避免陷入局部最优</a:t>
            </a:r>
            <a:r>
              <a:rPr lang="zh-CN" altLang="en-US" sz="14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74700" lvl="1" indent="-3175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b="1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适应性强</a:t>
            </a:r>
            <a:r>
              <a:rPr lang="zh-CN" altLang="en-US" sz="14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：该算法能够适应不同类型的数据和市场环境，可以通过调整参数来</a:t>
            </a:r>
            <a:r>
              <a:rPr lang="zh-CN" altLang="en-US" sz="1400" spc="90">
                <a:ln w="3175">
                  <a:noFill/>
                  <a:prstDash val="dash"/>
                </a:ln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适应不同的预测需求</a:t>
            </a:r>
            <a:r>
              <a:rPr lang="zh-CN" altLang="en-US" sz="1400" spc="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400" spc="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111532" y="6303646"/>
            <a:ext cx="2743200" cy="417829"/>
          </a:xfrm>
        </p:spPr>
        <p:txBody>
          <a:bodyPr/>
          <a:p>
            <a:fld id="{9CA54AC7-8B74-4520-B1EE-E45E3D31081A}" type="slidenum">
              <a:rPr lang="zh-CN" altLang="en-US" smtClean="0">
                <a:solidFill>
                  <a:schemeClr val="tx1">
                    <a:tint val="75000"/>
                  </a:schemeClr>
                </a:solidFill>
              </a:rPr>
            </a:fld>
            <a:endParaRPr lang="zh-CN" altLang="en-US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15"/>
          <p:cNvSpPr/>
          <p:nvPr>
            <p:custDataLst>
              <p:tags r:id="rId2"/>
            </p:custDataLst>
          </p:nvPr>
        </p:nvSpPr>
        <p:spPr>
          <a:xfrm>
            <a:off x="1447927" y="1676413"/>
            <a:ext cx="3651504" cy="4724438"/>
          </a:xfrm>
          <a:prstGeom prst="rect">
            <a:avLst/>
          </a:prstGeom>
          <a:solidFill>
            <a:schemeClr val="accent1"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15"/>
          <p:cNvSpPr/>
          <p:nvPr>
            <p:custDataLst>
              <p:tags r:id="rId3"/>
            </p:custDataLst>
          </p:nvPr>
        </p:nvSpPr>
        <p:spPr>
          <a:xfrm>
            <a:off x="1143114" y="1371611"/>
            <a:ext cx="3651504" cy="4724438"/>
          </a:xfrm>
          <a:prstGeom prst="rect">
            <a:avLst/>
          </a:prstGeom>
          <a:solidFill>
            <a:schemeClr val="accent1"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480152" y="1706906"/>
            <a:ext cx="714592" cy="10160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77" h="210">
                <a:moveTo>
                  <a:pt x="0" y="105"/>
                </a:moveTo>
                <a:cubicBezTo>
                  <a:pt x="0" y="47"/>
                  <a:pt x="47" y="0"/>
                  <a:pt x="105" y="0"/>
                </a:cubicBezTo>
                <a:cubicBezTo>
                  <a:pt x="163" y="0"/>
                  <a:pt x="210" y="47"/>
                  <a:pt x="210" y="105"/>
                </a:cubicBezTo>
                <a:cubicBezTo>
                  <a:pt x="210" y="163"/>
                  <a:pt x="163" y="210"/>
                  <a:pt x="105" y="210"/>
                </a:cubicBezTo>
                <a:cubicBezTo>
                  <a:pt x="47" y="210"/>
                  <a:pt x="0" y="163"/>
                  <a:pt x="0" y="105"/>
                </a:cubicBezTo>
                <a:close/>
                <a:moveTo>
                  <a:pt x="432" y="105"/>
                </a:moveTo>
                <a:cubicBezTo>
                  <a:pt x="432" y="47"/>
                  <a:pt x="479" y="0"/>
                  <a:pt x="537" y="0"/>
                </a:cubicBezTo>
                <a:cubicBezTo>
                  <a:pt x="595" y="0"/>
                  <a:pt x="642" y="47"/>
                  <a:pt x="642" y="105"/>
                </a:cubicBezTo>
                <a:cubicBezTo>
                  <a:pt x="642" y="163"/>
                  <a:pt x="595" y="210"/>
                  <a:pt x="537" y="210"/>
                </a:cubicBezTo>
                <a:cubicBezTo>
                  <a:pt x="479" y="210"/>
                  <a:pt x="432" y="163"/>
                  <a:pt x="432" y="105"/>
                </a:cubicBezTo>
                <a:close/>
                <a:moveTo>
                  <a:pt x="847" y="105"/>
                </a:moveTo>
                <a:cubicBezTo>
                  <a:pt x="847" y="47"/>
                  <a:pt x="894" y="0"/>
                  <a:pt x="952" y="0"/>
                </a:cubicBezTo>
                <a:cubicBezTo>
                  <a:pt x="1010" y="0"/>
                  <a:pt x="1057" y="47"/>
                  <a:pt x="1057" y="105"/>
                </a:cubicBezTo>
                <a:cubicBezTo>
                  <a:pt x="1057" y="163"/>
                  <a:pt x="1010" y="210"/>
                  <a:pt x="952" y="210"/>
                </a:cubicBezTo>
                <a:cubicBezTo>
                  <a:pt x="894" y="210"/>
                  <a:pt x="847" y="163"/>
                  <a:pt x="847" y="105"/>
                </a:cubicBezTo>
                <a:close/>
                <a:moveTo>
                  <a:pt x="1267" y="105"/>
                </a:moveTo>
                <a:cubicBezTo>
                  <a:pt x="1267" y="47"/>
                  <a:pt x="1314" y="0"/>
                  <a:pt x="1372" y="0"/>
                </a:cubicBezTo>
                <a:cubicBezTo>
                  <a:pt x="1430" y="0"/>
                  <a:pt x="1477" y="47"/>
                  <a:pt x="1477" y="105"/>
                </a:cubicBezTo>
                <a:cubicBezTo>
                  <a:pt x="1477" y="163"/>
                  <a:pt x="1430" y="210"/>
                  <a:pt x="1372" y="210"/>
                </a:cubicBezTo>
                <a:cubicBezTo>
                  <a:pt x="1314" y="210"/>
                  <a:pt x="1267" y="163"/>
                  <a:pt x="1267" y="105"/>
                </a:cubicBez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0134471" y="5760754"/>
            <a:ext cx="714592" cy="10160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77" h="210">
                <a:moveTo>
                  <a:pt x="0" y="105"/>
                </a:moveTo>
                <a:cubicBezTo>
                  <a:pt x="0" y="47"/>
                  <a:pt x="47" y="0"/>
                  <a:pt x="105" y="0"/>
                </a:cubicBezTo>
                <a:cubicBezTo>
                  <a:pt x="163" y="0"/>
                  <a:pt x="210" y="47"/>
                  <a:pt x="210" y="105"/>
                </a:cubicBezTo>
                <a:cubicBezTo>
                  <a:pt x="210" y="163"/>
                  <a:pt x="163" y="210"/>
                  <a:pt x="105" y="210"/>
                </a:cubicBezTo>
                <a:cubicBezTo>
                  <a:pt x="47" y="210"/>
                  <a:pt x="0" y="163"/>
                  <a:pt x="0" y="105"/>
                </a:cubicBezTo>
                <a:close/>
                <a:moveTo>
                  <a:pt x="432" y="105"/>
                </a:moveTo>
                <a:cubicBezTo>
                  <a:pt x="432" y="47"/>
                  <a:pt x="479" y="0"/>
                  <a:pt x="537" y="0"/>
                </a:cubicBezTo>
                <a:cubicBezTo>
                  <a:pt x="595" y="0"/>
                  <a:pt x="642" y="47"/>
                  <a:pt x="642" y="105"/>
                </a:cubicBezTo>
                <a:cubicBezTo>
                  <a:pt x="642" y="163"/>
                  <a:pt x="595" y="210"/>
                  <a:pt x="537" y="210"/>
                </a:cubicBezTo>
                <a:cubicBezTo>
                  <a:pt x="479" y="210"/>
                  <a:pt x="432" y="163"/>
                  <a:pt x="432" y="105"/>
                </a:cubicBezTo>
                <a:close/>
                <a:moveTo>
                  <a:pt x="847" y="105"/>
                </a:moveTo>
                <a:cubicBezTo>
                  <a:pt x="847" y="47"/>
                  <a:pt x="894" y="0"/>
                  <a:pt x="952" y="0"/>
                </a:cubicBezTo>
                <a:cubicBezTo>
                  <a:pt x="1010" y="0"/>
                  <a:pt x="1057" y="47"/>
                  <a:pt x="1057" y="105"/>
                </a:cubicBezTo>
                <a:cubicBezTo>
                  <a:pt x="1057" y="163"/>
                  <a:pt x="1010" y="210"/>
                  <a:pt x="952" y="210"/>
                </a:cubicBezTo>
                <a:cubicBezTo>
                  <a:pt x="894" y="210"/>
                  <a:pt x="847" y="163"/>
                  <a:pt x="847" y="105"/>
                </a:cubicBezTo>
                <a:close/>
                <a:moveTo>
                  <a:pt x="1267" y="105"/>
                </a:moveTo>
                <a:cubicBezTo>
                  <a:pt x="1267" y="47"/>
                  <a:pt x="1314" y="0"/>
                  <a:pt x="1372" y="0"/>
                </a:cubicBezTo>
                <a:cubicBezTo>
                  <a:pt x="1430" y="0"/>
                  <a:pt x="1477" y="47"/>
                  <a:pt x="1477" y="105"/>
                </a:cubicBezTo>
                <a:cubicBezTo>
                  <a:pt x="1477" y="163"/>
                  <a:pt x="1430" y="210"/>
                  <a:pt x="1372" y="210"/>
                </a:cubicBezTo>
                <a:cubicBezTo>
                  <a:pt x="1314" y="210"/>
                  <a:pt x="1267" y="163"/>
                  <a:pt x="1267" y="105"/>
                </a:cubicBez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457155" y="152400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 dirty="0"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鲸鱼超参数优化算法</a:t>
            </a:r>
            <a:endParaRPr lang="zh-CN" altLang="en-US" sz="3400" b="1" spc="180" dirty="0"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l="2224" r="2224"/>
          <a:stretch>
            <a:fillRect/>
          </a:stretch>
        </p:blipFill>
        <p:spPr>
          <a:xfrm>
            <a:off x="1212850" y="1417320"/>
            <a:ext cx="3789680" cy="49034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00" h="7440">
                <a:moveTo>
                  <a:pt x="0" y="0"/>
                </a:moveTo>
                <a:lnTo>
                  <a:pt x="6000" y="0"/>
                </a:lnTo>
                <a:lnTo>
                  <a:pt x="60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Title 6"/>
          <p:cNvSpPr txBox="1"/>
          <p:nvPr>
            <p:custDataLst>
              <p:tags r:id="rId9"/>
            </p:custDataLst>
          </p:nvPr>
        </p:nvSpPr>
        <p:spPr>
          <a:xfrm>
            <a:off x="5632553" y="2164086"/>
            <a:ext cx="5263921" cy="329182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鲸鱼算法的调参对象：</a:t>
            </a:r>
            <a:endParaRPr lang="zh-CN" altLang="en-US" sz="26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LSTM 的隐藏层大小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特征转换全连接层神经元个数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训练批大小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LSTM 的 Dropout 层丢弃率</a:t>
            </a:r>
            <a:endParaRPr lang="zh-CN" altLang="en-US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  <p:sp>
        <p:nvSpPr>
          <p:cNvPr id="3" name="图文框 2"/>
          <p:cNvSpPr/>
          <p:nvPr/>
        </p:nvSpPr>
        <p:spPr>
          <a:xfrm>
            <a:off x="2567940" y="2576830"/>
            <a:ext cx="1221105" cy="795020"/>
          </a:xfrm>
          <a:prstGeom prst="frame">
            <a:avLst>
              <a:gd name="adj1" fmla="val 1757"/>
            </a:avLst>
          </a:prstGeom>
          <a:solidFill>
            <a:schemeClr val="bg2">
              <a:lumMod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placingpictureplacehold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62006" y="2270907"/>
            <a:ext cx="3078680" cy="2314237"/>
          </a:xfrm>
          <a:prstGeom prst="rect">
            <a:avLst/>
          </a:prstGeom>
        </p:spPr>
      </p:pic>
      <p:pic>
        <p:nvPicPr>
          <p:cNvPr id="15" name="图片 14" descr="placingpictureplaceholde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3935936" y="2270907"/>
            <a:ext cx="3055471" cy="2314237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7601016" y="1904948"/>
            <a:ext cx="3981450" cy="1066927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lnSpcReduction="10000"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基于鲸鱼算法改进的预测</a:t>
            </a:r>
            <a:endParaRPr lang="zh-CN" altLang="en-US" sz="3200" b="1" spc="16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6"/>
            </p:custDataLst>
          </p:nvPr>
        </p:nvSpPr>
        <p:spPr>
          <a:xfrm>
            <a:off x="7601016" y="3121089"/>
            <a:ext cx="3981450" cy="177925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altLang="zh-CN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MSE：</a:t>
            </a:r>
            <a:endParaRPr altLang="zh-CN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63600" lvl="1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训练集：0.0037</a:t>
            </a:r>
            <a:endParaRPr lang="zh-CN" altLang="en-US" sz="16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63600" lvl="1" indent="-406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测试集：0.0039</a:t>
            </a:r>
            <a:endParaRPr lang="zh-CN" altLang="en-US" sz="16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1442706" y="304802"/>
            <a:ext cx="762006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9111532" y="6303646"/>
            <a:ext cx="2743200" cy="417829"/>
          </a:xfrm>
        </p:spPr>
        <p:txBody>
          <a:bodyPr/>
          <a:p>
            <a:fld id="{9CA54AC7-8B74-4520-B1EE-E45E3D31081A}" type="slidenum">
              <a:rPr lang="zh-CN" altLang="en-US" smtClean="0">
                <a:solidFill>
                  <a:schemeClr val="tx1">
                    <a:tint val="75000"/>
                  </a:schemeClr>
                </a:solidFill>
              </a:rPr>
            </a:fld>
            <a:endParaRPr lang="zh-CN" altLang="en-US" smtClean="0">
              <a:solidFill>
                <a:schemeClr val="tx1">
                  <a:tint val="7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584143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0" name="装饰 20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flipH="1" flipV="1">
            <a:off x="587326" y="1375410"/>
            <a:ext cx="875665" cy="764540"/>
            <a:chOff x="3213087" y="1347855"/>
            <a:chExt cx="723913" cy="631688"/>
          </a:xfrm>
          <a:solidFill>
            <a:schemeClr val="bg1">
              <a:lumMod val="75000"/>
            </a:schemeClr>
          </a:solidFill>
        </p:grpSpPr>
        <p:sp>
          <p:nvSpPr>
            <p:cNvPr id="11" name="任意多边形: 形状 21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l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任意多边形: 形状 22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3625705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l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09556" y="2438422"/>
            <a:ext cx="3657600" cy="1371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700" b="1" spc="209" dirty="0"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鲸鱼算法的初始种群选取问题</a:t>
            </a:r>
            <a:endParaRPr lang="zh-CN" altLang="en-US" sz="3700" b="1" spc="209" dirty="0"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5181551" y="1510999"/>
            <a:ext cx="6400800" cy="21291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80" h="3120">
                <a:moveTo>
                  <a:pt x="0" y="0"/>
                </a:moveTo>
                <a:lnTo>
                  <a:pt x="10080" y="0"/>
                </a:lnTo>
                <a:lnTo>
                  <a:pt x="10080" y="3120"/>
                </a:lnTo>
                <a:lnTo>
                  <a:pt x="0" y="312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9" name="Title 6"/>
          <p:cNvSpPr txBox="1"/>
          <p:nvPr>
            <p:custDataLst>
              <p:tags r:id="rId8"/>
            </p:custDataLst>
          </p:nvPr>
        </p:nvSpPr>
        <p:spPr>
          <a:xfrm>
            <a:off x="5181592" y="4236751"/>
            <a:ext cx="6400851" cy="124969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700" spc="19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使用Tent混沌序列生成初始鲸鱼种群，使得初始种群的分布尽量均匀</a:t>
            </a:r>
            <a:endParaRPr lang="zh-CN" altLang="en-US" sz="2700" spc="19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762114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 lnSpcReduction="1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28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逼近步长问题</a:t>
            </a:r>
            <a:endParaRPr lang="zh-CN" altLang="en-US" sz="4400" b="1" spc="28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6" name="图片 15" descr="placingpictureplaceholder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09562" y="2359743"/>
            <a:ext cx="6165408" cy="1374741"/>
          </a:xfrm>
          <a:prstGeom prst="rect">
            <a:avLst/>
          </a:prstGeom>
        </p:spPr>
      </p:pic>
      <p:pic>
        <p:nvPicPr>
          <p:cNvPr id="17" name="图片 16" descr="placingpictureplaceholder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870220" y="2359743"/>
            <a:ext cx="4712218" cy="1374741"/>
          </a:xfrm>
          <a:prstGeom prst="rect">
            <a:avLst/>
          </a:prstGeom>
        </p:spPr>
      </p:pic>
      <p:sp>
        <p:nvSpPr>
          <p:cNvPr id="15" name="Title 6"/>
          <p:cNvSpPr txBox="1"/>
          <p:nvPr>
            <p:custDataLst>
              <p:tags r:id="rId6"/>
            </p:custDataLst>
          </p:nvPr>
        </p:nvSpPr>
        <p:spPr>
          <a:xfrm>
            <a:off x="8166735" y="3877310"/>
            <a:ext cx="2807970" cy="7073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algn="l" defTabSz="9144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螺旋形状因子</a:t>
            </a:r>
            <a:endParaRPr lang="zh-CN" altLang="en-US" sz="30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70785" y="4031615"/>
            <a:ext cx="265811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递减收敛因子</a:t>
            </a:r>
            <a:endParaRPr lang="zh-CN" altLang="en-US" sz="30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579120" y="1726565"/>
            <a:ext cx="6411595" cy="3390265"/>
          </a:xfrm>
          <a:prstGeom prst="frame">
            <a:avLst>
              <a:gd name="adj1" fmla="val 378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7242810" y="1726565"/>
            <a:ext cx="4506595" cy="3390265"/>
          </a:xfrm>
          <a:prstGeom prst="frame">
            <a:avLst>
              <a:gd name="adj1" fmla="val 378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99335" y="5507990"/>
            <a:ext cx="8409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在训练前期，算法会进一步快速收敛</a:t>
            </a:r>
            <a:endParaRPr lang="zh-CN" altLang="en-US" sz="2400"/>
          </a:p>
          <a:p>
            <a:r>
              <a:rPr lang="zh-CN" altLang="en-US" sz="2400"/>
              <a:t>在训练后期，算法收敛速度放慢，使其能够在局部细致搜索</a:t>
            </a:r>
            <a:endParaRPr lang="zh-CN" altLang="en-US" sz="240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9605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400" b="1" spc="180" dirty="0">
                <a:solidFill>
                  <a:schemeClr val="accent1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自适应权重</a:t>
            </a:r>
            <a:endParaRPr lang="zh-CN" altLang="en-US" sz="3400" b="1" spc="180" dirty="0">
              <a:solidFill>
                <a:schemeClr val="accent1">
                  <a:lumMod val="7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609605" y="1676413"/>
            <a:ext cx="5682615" cy="42672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20" h="6720">
                <a:moveTo>
                  <a:pt x="0" y="0"/>
                </a:moveTo>
                <a:lnTo>
                  <a:pt x="9120" y="0"/>
                </a:lnTo>
                <a:lnTo>
                  <a:pt x="912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6705653" y="1676413"/>
            <a:ext cx="4876838" cy="182881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随着训练进行，最优解的权重会越来越小，从而更有利于脱离局部最优解</a:t>
            </a:r>
            <a:endParaRPr lang="zh-CN" altLang="en-US" sz="24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6705653" y="3936403"/>
            <a:ext cx="4876838" cy="18808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80" h="3360">
                <a:moveTo>
                  <a:pt x="0" y="0"/>
                </a:moveTo>
                <a:lnTo>
                  <a:pt x="7680" y="0"/>
                </a:lnTo>
                <a:lnTo>
                  <a:pt x="7680" y="3360"/>
                </a:lnTo>
                <a:lnTo>
                  <a:pt x="0" y="33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09562" y="620400"/>
            <a:ext cx="10972876" cy="91821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b="1" spc="32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最优局部抖动</a:t>
            </a:r>
            <a:endParaRPr lang="zh-CN" altLang="en-US" sz="4800" b="1" spc="32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609600" y="2833570"/>
            <a:ext cx="5334000" cy="12947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00" h="4560">
                <a:moveTo>
                  <a:pt x="0" y="0"/>
                </a:moveTo>
                <a:lnTo>
                  <a:pt x="8400" y="0"/>
                </a:lnTo>
                <a:lnTo>
                  <a:pt x="840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6248400" y="2764990"/>
            <a:ext cx="5334000" cy="14319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00" h="4560">
                <a:moveTo>
                  <a:pt x="0" y="0"/>
                </a:moveTo>
                <a:lnTo>
                  <a:pt x="8400" y="0"/>
                </a:lnTo>
                <a:lnTo>
                  <a:pt x="840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Title 6"/>
          <p:cNvSpPr txBox="1"/>
          <p:nvPr>
            <p:custDataLst>
              <p:tags r:id="rId6"/>
            </p:custDataLst>
          </p:nvPr>
        </p:nvSpPr>
        <p:spPr>
          <a:xfrm>
            <a:off x="609600" y="5281695"/>
            <a:ext cx="10972800" cy="66190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22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最优个体会在局部进行抖动，从而探寻附近的更优解。</a:t>
            </a:r>
            <a:endParaRPr lang="zh-CN" altLang="en-US" sz="3000" spc="22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609600" y="457200"/>
            <a:ext cx="222885" cy="452755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: 形状 12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905510" y="457200"/>
            <a:ext cx="222885" cy="452755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noFill/>
          <a:ln w="317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11"/>
          <p:cNvSpPr/>
          <p:nvPr>
            <p:custDataLst>
              <p:tags r:id="rId3"/>
            </p:custDataLst>
          </p:nvPr>
        </p:nvSpPr>
        <p:spPr>
          <a:xfrm>
            <a:off x="1676400" y="2294415"/>
            <a:ext cx="8839271" cy="3649233"/>
          </a:xfrm>
          <a:prstGeom prst="rect">
            <a:avLst/>
          </a:prstGeom>
          <a:solidFill>
            <a:schemeClr val="lt1"/>
          </a:solidFill>
          <a:ln w="25400">
            <a:noFill/>
          </a:ln>
          <a:effectLst>
            <a:outerShdw blurRad="50800" dist="76200" dir="5400000" sx="101000" sy="101000" algn="t" rotWithShape="0">
              <a:schemeClr val="dk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kumimoji="1"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: 形状 13"/>
          <p:cNvSpPr>
            <a:spLocks noChangeAspect="1"/>
          </p:cNvSpPr>
          <p:nvPr>
            <p:custDataLst>
              <p:tags r:id="rId4"/>
            </p:custDataLst>
          </p:nvPr>
        </p:nvSpPr>
        <p:spPr>
          <a:xfrm rot="10800000">
            <a:off x="11389360" y="5943600"/>
            <a:ext cx="256540" cy="521335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17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任意多边形: 形状 14"/>
          <p:cNvSpPr>
            <a:spLocks noChangeAspect="1"/>
          </p:cNvSpPr>
          <p:nvPr>
            <p:custDataLst>
              <p:tags r:id="rId5"/>
            </p:custDataLst>
          </p:nvPr>
        </p:nvSpPr>
        <p:spPr>
          <a:xfrm rot="10800000">
            <a:off x="11049000" y="5943600"/>
            <a:ext cx="256540" cy="521335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317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1676400" y="914407"/>
            <a:ext cx="8839271" cy="1160144"/>
          </a:xfrm>
          <a:prstGeom prst="rect">
            <a:avLst/>
          </a:prstGeom>
          <a:solidFill>
            <a:schemeClr val="lt1"/>
          </a:solidFill>
          <a:ln w="25400">
            <a:noFill/>
          </a:ln>
          <a:effectLst>
            <a:outerShdw blurRad="50800" dist="76200" dir="5400000" sx="101000" sy="101000" algn="t" rotWithShape="0">
              <a:schemeClr val="dk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kumimoji="1"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981200" y="1143004"/>
            <a:ext cx="8229664" cy="702944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4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论文基本情况</a:t>
            </a:r>
            <a:endParaRPr lang="zh-CN" altLang="en-US" sz="4000" b="1" spc="24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1981200" y="2599217"/>
            <a:ext cx="8229664" cy="303960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81000" lvl="0" indent="-3810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论文作者：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4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马子睿：2020级计算机科学与技术学院，计算机科学与技术系本科生，辅修专业金融学</a:t>
            </a:r>
            <a:endParaRPr lang="zh-CN" altLang="en-US" sz="144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81000" lvl="0" indent="-3810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指导教师：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4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李勇：中国科学技术大学管理学院副教授</a:t>
            </a:r>
            <a:endParaRPr lang="zh-CN" altLang="en-US" sz="144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609562" y="609480"/>
            <a:ext cx="10972876" cy="926706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6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改良的鲸鱼算法的预测效果</a:t>
            </a:r>
            <a:endParaRPr lang="zh-CN" altLang="en-US" sz="3600" b="1" spc="36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765810" y="1843405"/>
          <a:ext cx="6620510" cy="399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660"/>
                <a:gridCol w="1852930"/>
                <a:gridCol w="1899920"/>
              </a:tblGrid>
              <a:tr h="12357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训练误差</a:t>
                      </a:r>
                      <a:endParaRPr lang="zh-CN" altLang="en-US" sz="2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测试误差</a:t>
                      </a:r>
                      <a:endParaRPr lang="zh-CN" altLang="en-US" sz="2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/>
                </a:tc>
              </a:tr>
              <a:tr h="797560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3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LSTM</a:t>
                      </a:r>
                      <a:endParaRPr lang="en-US" altLang="zh-CN" sz="2000" spc="13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marL="0" lvl="1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3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0.0429</a:t>
                      </a:r>
                      <a:endParaRPr lang="zh-CN" altLang="en-US" sz="2000" spc="13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3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0.0169</a:t>
                      </a:r>
                      <a:endParaRPr lang="en-US" altLang="zh-CN" sz="2000" spc="13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/>
                </a:tc>
              </a:tr>
              <a:tr h="797560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3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鲸鱼算法</a:t>
                      </a:r>
                      <a:r>
                        <a:rPr lang="en-US" altLang="zh-CN" sz="2000" spc="13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+LSTM</a:t>
                      </a:r>
                      <a:endParaRPr lang="en-US" altLang="zh-CN" sz="2000" spc="13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30">
                          <a:ln w="3175">
                            <a:noFill/>
                            <a:prstDash val="dash"/>
                          </a:ln>
                          <a:solidFill>
                            <a:schemeClr val="dk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0.0037</a:t>
                      </a:r>
                      <a:endParaRPr lang="zh-CN" altLang="en-US" sz="2000" spc="130">
                        <a:ln w="3175">
                          <a:noFill/>
                          <a:prstDash val="dash"/>
                        </a:ln>
                        <a:solidFill>
                          <a:schemeClr val="dk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marL="0" lvl="1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30">
                          <a:ln w="3175">
                            <a:noFill/>
                            <a:prstDash val="dash"/>
                          </a:ln>
                          <a:solidFill>
                            <a:schemeClr val="dk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0.0039</a:t>
                      </a:r>
                      <a:endParaRPr lang="zh-CN" altLang="en-US" sz="2000" spc="130">
                        <a:ln w="3175">
                          <a:noFill/>
                          <a:prstDash val="dash"/>
                        </a:ln>
                        <a:solidFill>
                          <a:schemeClr val="dk1">
                            <a:lumMod val="75000"/>
                            <a:lumOff val="25000"/>
                          </a:schemeClr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317500" marR="317500" marT="215900" marB="215900" anchor="ctr"/>
                </a:tc>
              </a:tr>
              <a:tr h="1163320"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3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改良的鲸鱼算法</a:t>
                      </a:r>
                      <a:r>
                        <a:rPr lang="en-US" altLang="zh-CN" sz="2000" spc="13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+LSTM</a:t>
                      </a:r>
                      <a:endParaRPr lang="en-US" altLang="zh-CN" sz="2000" spc="13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3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0.0019</a:t>
                      </a:r>
                      <a:endParaRPr lang="en-US" altLang="zh-CN" sz="2000" spc="13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3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0.0029</a:t>
                      </a:r>
                      <a:endParaRPr lang="en-US" altLang="zh-CN" sz="2000" spc="13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anchor="ctr"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7884160" y="996315"/>
            <a:ext cx="3479165" cy="26269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60" h="3120">
                <a:moveTo>
                  <a:pt x="0" y="0"/>
                </a:moveTo>
                <a:lnTo>
                  <a:pt x="6960" y="0"/>
                </a:lnTo>
                <a:lnTo>
                  <a:pt x="6960" y="3120"/>
                </a:lnTo>
                <a:lnTo>
                  <a:pt x="0" y="31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7871460" y="3759200"/>
            <a:ext cx="3488055" cy="2654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60" h="3120">
                <a:moveTo>
                  <a:pt x="0" y="0"/>
                </a:moveTo>
                <a:lnTo>
                  <a:pt x="6960" y="0"/>
                </a:lnTo>
                <a:lnTo>
                  <a:pt x="6960" y="3120"/>
                </a:lnTo>
                <a:lnTo>
                  <a:pt x="0" y="31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研究成果与展望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4934" y="3429000"/>
            <a:ext cx="37404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Research Findings and </a:t>
            </a:r>
            <a:r>
              <a:rPr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Outlook</a:t>
            </a:r>
            <a:endParaRPr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circle-doodle_67622"/>
          <p:cNvSpPr/>
          <p:nvPr/>
        </p:nvSpPr>
        <p:spPr>
          <a:xfrm>
            <a:off x="3160787" y="1466512"/>
            <a:ext cx="1339907" cy="2267626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57204" y="152401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200" b="1" spc="160" dirty="0"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项目总结</a:t>
            </a:r>
            <a:endParaRPr lang="zh-CN" sz="3200" b="1" spc="160" dirty="0"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1828800" y="1524012"/>
            <a:ext cx="8686864" cy="44196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基于鲸鱼优化算法的超参数优化方法：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18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通过模拟鲸鱼觅食的过程，来搜索超参数空间，并尝试找到最优的超参数组合。我们将这种方法应用于 LSTM 模型的超参数优化中，我们发现改进后的鲸鱼优化算法能够有效地提高 LSTM 模型的预测准确率。</a:t>
            </a:r>
            <a:endParaRPr lang="zh-CN" altLang="en-US" sz="18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多角度改良鲸鱼算法：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38200" lvl="1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通过使用混沌序列生成初始种群、非线性因子引入、自适应权重和最优局部抖动，对鲸鱼算法进行了较为针对性的改良，使其能够在预测股票价格方面具有更好的表现</a:t>
            </a:r>
            <a:endParaRPr lang="zh-CN" altLang="en-US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09562" y="609605"/>
            <a:ext cx="10972876" cy="6858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 lnSpcReduction="1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900" b="1" spc="23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  <a:endParaRPr lang="zh-CN" sz="3900" b="1" spc="23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2628900" y="2131956"/>
            <a:ext cx="6934200" cy="396392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93700" lvl="0" indent="-393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300" spc="15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超参数优化：</a:t>
            </a:r>
            <a:endParaRPr lang="zh-CN" altLang="en-US" sz="2300" spc="15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50900" lvl="1" indent="-393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pc="15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进一步研究鲸鱼优化算法的性能，尝试改进算法的搜索策略，提高算法的全局搜索能力，或将鲸鱼优化算法应用于其他的深度学习模型中，验证算法的通用性。</a:t>
            </a:r>
            <a:endParaRPr lang="zh-CN" altLang="en-US" spc="15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93700" lvl="0" indent="-393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300" spc="15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股票市场预测</a:t>
            </a:r>
            <a:r>
              <a:rPr lang="zh-CN" altLang="en-US" sz="1800" spc="15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800" spc="15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50900" lvl="1" indent="-393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 spc="15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进一步研究 LSTM 模型的性能，尝试改进模型的结构，提高模型的预测准确率。</a:t>
            </a:r>
            <a:endParaRPr lang="zh-CN" altLang="en-US" sz="1800" spc="15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11"/>
          <p:cNvSpPr/>
          <p:nvPr>
            <p:custDataLst>
              <p:tags r:id="rId3"/>
            </p:custDataLst>
          </p:nvPr>
        </p:nvSpPr>
        <p:spPr>
          <a:xfrm>
            <a:off x="2298723" y="1943183"/>
            <a:ext cx="7594660" cy="43414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12"/>
          <p:cNvSpPr/>
          <p:nvPr>
            <p:custDataLst>
              <p:tags r:id="rId4"/>
            </p:custDataLst>
          </p:nvPr>
        </p:nvSpPr>
        <p:spPr>
          <a:xfrm>
            <a:off x="9563174" y="2436759"/>
            <a:ext cx="1066165" cy="45720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2"/>
          <p:cNvSpPr/>
          <p:nvPr>
            <p:custDataLst>
              <p:tags r:id="rId5"/>
            </p:custDataLst>
          </p:nvPr>
        </p:nvSpPr>
        <p:spPr>
          <a:xfrm>
            <a:off x="1409700" y="5333877"/>
            <a:ext cx="1219835" cy="45720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902403" y="1656938"/>
            <a:ext cx="6365875" cy="99377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481965" y="2175291"/>
            <a:ext cx="1603375" cy="2825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日期占位符 4"/>
          <p:cNvSpPr txBox="1"/>
          <p:nvPr/>
        </p:nvSpPr>
        <p:spPr>
          <a:xfrm>
            <a:off x="4724400" y="53430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马子睿</a:t>
            </a:r>
            <a:endParaRPr lang="zh-CN" altLang="en-US" sz="2400" spc="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967945" y="2579556"/>
            <a:ext cx="5229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/>
          <p:cNvSpPr txBox="1"/>
          <p:nvPr/>
        </p:nvSpPr>
        <p:spPr>
          <a:xfrm>
            <a:off x="2967946" y="2721870"/>
            <a:ext cx="6364968" cy="2192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Reference</a:t>
            </a:r>
            <a:endParaRPr lang="en-US" altLang="zh-CN" sz="18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FENG Y, WANG B, CHEONG M. Deep learning for stock prediction using numerical and textual information[J]. Proceedings of the International Conference onWeb Intelligence (WI), 2015.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DANIEL K, HIRSHLEIFER, D. Journal of finance[J]. Investor Psychology and Security Market Under- and Overreactions, 1998, 53(6).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LO, W A. Journal of portfolio management[J]. The Adaptive Markets Hypothesis: Market Efficiency from an Evolutionary Perspective, 2003, 30(5).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ANG, A. Regime changes and financial markets[J]. Annual Review of Financial Economics, 2012, 4(1).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80340" y="1975615"/>
            <a:ext cx="317908" cy="2739507"/>
            <a:chOff x="2485793" y="2025877"/>
            <a:chExt cx="339226" cy="2287874"/>
          </a:xfrm>
        </p:grpSpPr>
        <p:sp>
          <p:nvSpPr>
            <p:cNvPr id="10" name="矩形 9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flipH="1">
            <a:off x="9446150" y="1975615"/>
            <a:ext cx="365510" cy="2733190"/>
            <a:chOff x="2485793" y="2025877"/>
            <a:chExt cx="339226" cy="2287874"/>
          </a:xfrm>
        </p:grpSpPr>
        <p:sp>
          <p:nvSpPr>
            <p:cNvPr id="14" name="矩形 13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A50F-BFEC-4097-AA6B-D2F73726B853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0" r="11480"/>
          <a:stretch>
            <a:fillRect/>
          </a:stretch>
        </p:blipFill>
        <p:spPr>
          <a:xfrm>
            <a:off x="1" y="0"/>
            <a:ext cx="3884742" cy="685006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" y="2862943"/>
            <a:ext cx="3884742" cy="4024116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62000"/>
                </a:schemeClr>
              </a:gs>
              <a:gs pos="12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66006" y="397078"/>
            <a:ext cx="339226" cy="2282598"/>
            <a:chOff x="2485793" y="2025877"/>
            <a:chExt cx="339226" cy="2282598"/>
          </a:xfrm>
          <a:solidFill>
            <a:schemeClr val="bg1"/>
          </a:solidFill>
        </p:grpSpPr>
        <p:sp>
          <p:nvSpPr>
            <p:cNvPr id="11" name="矩形 10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flipH="1">
            <a:off x="3988919" y="397078"/>
            <a:ext cx="339226" cy="2282598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8" name="矩形 17"/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2318356" y="1172510"/>
            <a:ext cx="1751347" cy="13638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sz="4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circle-doodle_67622"/>
          <p:cNvSpPr/>
          <p:nvPr/>
        </p:nvSpPr>
        <p:spPr>
          <a:xfrm>
            <a:off x="6213318" y="2233338"/>
            <a:ext cx="151257" cy="503508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circle-doodle_67622"/>
          <p:cNvSpPr/>
          <p:nvPr/>
        </p:nvSpPr>
        <p:spPr>
          <a:xfrm>
            <a:off x="6124415" y="3120940"/>
            <a:ext cx="329062" cy="503508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circle-doodle_67622"/>
          <p:cNvSpPr/>
          <p:nvPr/>
        </p:nvSpPr>
        <p:spPr>
          <a:xfrm>
            <a:off x="6140189" y="4008542"/>
            <a:ext cx="297515" cy="503508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85533" y="2211398"/>
            <a:ext cx="37404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85532" y="3112670"/>
            <a:ext cx="37404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主要研究工作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85610" y="4010660"/>
            <a:ext cx="3740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研究成果与展望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650" y="2565400"/>
            <a:ext cx="4388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研究背景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4650" y="3429000"/>
            <a:ext cx="2938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Research Background</a:t>
            </a:r>
            <a:endParaRPr 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circle-doodle_67622"/>
          <p:cNvSpPr/>
          <p:nvPr/>
        </p:nvSpPr>
        <p:spPr>
          <a:xfrm>
            <a:off x="3490137" y="1466512"/>
            <a:ext cx="681209" cy="2267626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441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基于深度学习的股票预测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280978" y="4731385"/>
            <a:ext cx="6222365" cy="958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通过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</a:rPr>
              <a:t>多层神经网络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来实现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</a:rPr>
              <a:t>对数据的高阶抽象和模式识别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，从而提高预测的准确性和稳定性。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280978" y="4337685"/>
            <a:ext cx="6222364" cy="3733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6"/>
                </a:solidFill>
                <a:latin typeface="+mn-ea"/>
                <a:cs typeface="+mn-ea"/>
              </a:rPr>
              <a:t>深度学习方法</a:t>
            </a:r>
            <a:endParaRPr lang="zh-CN" altLang="en-US" sz="2000" b="1">
              <a:solidFill>
                <a:schemeClr val="accent6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280978" y="1555115"/>
            <a:ext cx="6222365" cy="958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基本面分析和技术分析是传统的股票预测方法，虽然在一定程度上可以帮助投资者进行投资决策，但是其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</a:rPr>
              <a:t>预测能力有限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，很难适应市场的快速变化和复杂性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5280978" y="1169035"/>
            <a:ext cx="6222364" cy="3733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基本面和技术分析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5280978" y="3143250"/>
            <a:ext cx="6222365" cy="958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在 21 世纪初期，统计和计量方法确实在股票预测领域小有成就，但是随着</a:t>
            </a:r>
            <a:r>
              <a:rPr lang="zh-CN" altLang="en-US" sz="1600">
                <a:solidFill>
                  <a:srgbClr val="FF0000"/>
                </a:solidFill>
                <a:latin typeface="+mn-ea"/>
                <a:cs typeface="+mn-ea"/>
              </a:rPr>
              <a:t>股票市场的快速变化和复杂性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，这些方法的预测能力逐渐受到了挑战。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5280978" y="2753360"/>
            <a:ext cx="6222364" cy="3733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4"/>
                </a:solidFill>
                <a:latin typeface="+mn-ea"/>
                <a:cs typeface="+mn-ea"/>
              </a:rPr>
              <a:t>统计和计量方法</a:t>
            </a:r>
            <a:endParaRPr lang="zh-CN" altLang="en-US" sz="2000" b="1">
              <a:solidFill>
                <a:schemeClr val="accent4"/>
              </a:solidFill>
              <a:latin typeface="+mn-ea"/>
              <a:cs typeface="+mn-ea"/>
            </a:endParaRPr>
          </a:p>
        </p:txBody>
      </p:sp>
      <p:sp>
        <p:nvSpPr>
          <p:cNvPr id="14" name="椭圆 13"/>
          <p:cNvSpPr/>
          <p:nvPr>
            <p:custDataLst>
              <p:tags r:id="rId7"/>
            </p:custDataLst>
          </p:nvPr>
        </p:nvSpPr>
        <p:spPr>
          <a:xfrm>
            <a:off x="703263" y="1169035"/>
            <a:ext cx="3790315" cy="4217035"/>
          </a:xfrm>
          <a:prstGeom prst="ellipse">
            <a:avLst/>
          </a:prstGeom>
          <a:noFill/>
          <a:ln>
            <a:gradFill>
              <a:gsLst>
                <a:gs pos="99000">
                  <a:srgbClr val="D9D9D9">
                    <a:lumMod val="85000"/>
                    <a:lumOff val="15000"/>
                  </a:srgb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椭圆 1"/>
          <p:cNvSpPr/>
          <p:nvPr>
            <p:custDataLst>
              <p:tags r:id="rId8"/>
            </p:custDataLst>
          </p:nvPr>
        </p:nvSpPr>
        <p:spPr>
          <a:xfrm>
            <a:off x="4190048" y="3039745"/>
            <a:ext cx="607695" cy="607695"/>
          </a:xfrm>
          <a:prstGeom prst="ellipse">
            <a:avLst/>
          </a:prstGeom>
          <a:solidFill>
            <a:schemeClr val="accent4"/>
          </a:solidFill>
          <a:ln>
            <a:gradFill>
              <a:gsLst>
                <a:gs pos="37000">
                  <a:srgbClr val="FFFFFF"/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椭圆 5"/>
          <p:cNvSpPr/>
          <p:nvPr>
            <p:custDataLst>
              <p:tags r:id="rId9"/>
            </p:custDataLst>
          </p:nvPr>
        </p:nvSpPr>
        <p:spPr>
          <a:xfrm>
            <a:off x="3582353" y="1495425"/>
            <a:ext cx="607695" cy="607695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弧形 17"/>
          <p:cNvSpPr/>
          <p:nvPr>
            <p:custDataLst>
              <p:tags r:id="rId10"/>
            </p:custDataLst>
          </p:nvPr>
        </p:nvSpPr>
        <p:spPr>
          <a:xfrm rot="6180000">
            <a:off x="957898" y="2032635"/>
            <a:ext cx="2604135" cy="2621280"/>
          </a:xfrm>
          <a:prstGeom prst="arc">
            <a:avLst>
              <a:gd name="adj1" fmla="val 17579482"/>
              <a:gd name="adj2" fmla="val 6551471"/>
            </a:avLst>
          </a:prstGeom>
          <a:ln>
            <a:solidFill>
              <a:schemeClr val="tx1">
                <a:lumMod val="65000"/>
                <a:lumOff val="35000"/>
                <a:alpha val="20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1220153" y="2170430"/>
            <a:ext cx="2169160" cy="216916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股票预测</a:t>
            </a:r>
            <a:endParaRPr lang="zh-CN" altLang="en-US" sz="22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12"/>
            </p:custDataLst>
          </p:nvPr>
        </p:nvSpPr>
        <p:spPr>
          <a:xfrm>
            <a:off x="3582353" y="4512945"/>
            <a:ext cx="607695" cy="607695"/>
          </a:xfrm>
          <a:prstGeom prst="ellipse">
            <a:avLst/>
          </a:prstGeom>
          <a:solidFill>
            <a:schemeClr val="accent6"/>
          </a:solidFill>
          <a:ln>
            <a:gradFill>
              <a:gsLst>
                <a:gs pos="37000">
                  <a:srgbClr val="FFFFFF"/>
                </a:gs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FFFFFF"/>
                </a:gs>
                <a:gs pos="71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441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LSTM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网络的应用优势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任意多边形: 形状 41"/>
          <p:cNvSpPr/>
          <p:nvPr>
            <p:custDataLst>
              <p:tags r:id="rId1"/>
            </p:custDataLst>
          </p:nvPr>
        </p:nvSpPr>
        <p:spPr>
          <a:xfrm>
            <a:off x="3434715" y="3141980"/>
            <a:ext cx="522072" cy="576000"/>
          </a:xfrm>
          <a:custGeom>
            <a:avLst/>
            <a:gdLst>
              <a:gd name="connsiteX0" fmla="*/ 0 w 522072"/>
              <a:gd name="connsiteY0" fmla="*/ 0 h 576000"/>
              <a:gd name="connsiteX1" fmla="*/ 57685 w 522072"/>
              <a:gd name="connsiteY1" fmla="*/ 36499 h 576000"/>
              <a:gd name="connsiteX2" fmla="*/ 305792 w 522072"/>
              <a:gd name="connsiteY2" fmla="*/ 94890 h 576000"/>
              <a:gd name="connsiteX3" fmla="*/ 434252 w 522072"/>
              <a:gd name="connsiteY3" fmla="*/ 79794 h 576000"/>
              <a:gd name="connsiteX4" fmla="*/ 513663 w 522072"/>
              <a:gd name="connsiteY4" fmla="*/ 51059 h 576000"/>
              <a:gd name="connsiteX5" fmla="*/ 495233 w 522072"/>
              <a:gd name="connsiteY5" fmla="*/ 86018 h 576000"/>
              <a:gd name="connsiteX6" fmla="*/ 455626 w 522072"/>
              <a:gd name="connsiteY6" fmla="*/ 288000 h 576000"/>
              <a:gd name="connsiteX7" fmla="*/ 495233 w 522072"/>
              <a:gd name="connsiteY7" fmla="*/ 489982 h 576000"/>
              <a:gd name="connsiteX8" fmla="*/ 522072 w 522072"/>
              <a:gd name="connsiteY8" fmla="*/ 540891 h 576000"/>
              <a:gd name="connsiteX9" fmla="*/ 421275 w 522072"/>
              <a:gd name="connsiteY9" fmla="*/ 504416 h 576000"/>
              <a:gd name="connsiteX10" fmla="*/ 292815 w 522072"/>
              <a:gd name="connsiteY10" fmla="*/ 489320 h 576000"/>
              <a:gd name="connsiteX11" fmla="*/ 44708 w 522072"/>
              <a:gd name="connsiteY11" fmla="*/ 547712 h 576000"/>
              <a:gd name="connsiteX12" fmla="*/ 0 w 522072"/>
              <a:gd name="connsiteY12" fmla="*/ 576000 h 576000"/>
              <a:gd name="connsiteX13" fmla="*/ 0 w 522072"/>
              <a:gd name="connsiteY13" fmla="*/ 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2072" h="576000">
                <a:moveTo>
                  <a:pt x="0" y="0"/>
                </a:moveTo>
                <a:lnTo>
                  <a:pt x="57685" y="36499"/>
                </a:lnTo>
                <a:cubicBezTo>
                  <a:pt x="133943" y="74098"/>
                  <a:pt x="217785" y="94890"/>
                  <a:pt x="305792" y="94890"/>
                </a:cubicBezTo>
                <a:cubicBezTo>
                  <a:pt x="349796" y="94890"/>
                  <a:pt x="392758" y="89692"/>
                  <a:pt x="434252" y="79794"/>
                </a:cubicBezTo>
                <a:lnTo>
                  <a:pt x="513663" y="51059"/>
                </a:lnTo>
                <a:lnTo>
                  <a:pt x="495233" y="86018"/>
                </a:lnTo>
                <a:cubicBezTo>
                  <a:pt x="469729" y="148100"/>
                  <a:pt x="455626" y="216354"/>
                  <a:pt x="455626" y="288000"/>
                </a:cubicBezTo>
                <a:cubicBezTo>
                  <a:pt x="455626" y="359646"/>
                  <a:pt x="469729" y="427901"/>
                  <a:pt x="495233" y="489982"/>
                </a:cubicBezTo>
                <a:lnTo>
                  <a:pt x="522072" y="540891"/>
                </a:lnTo>
                <a:lnTo>
                  <a:pt x="421275" y="504416"/>
                </a:lnTo>
                <a:cubicBezTo>
                  <a:pt x="379781" y="494518"/>
                  <a:pt x="336819" y="489320"/>
                  <a:pt x="292815" y="489320"/>
                </a:cubicBezTo>
                <a:cubicBezTo>
                  <a:pt x="204808" y="489320"/>
                  <a:pt x="120966" y="510112"/>
                  <a:pt x="44708" y="547712"/>
                </a:cubicBezTo>
                <a:lnTo>
                  <a:pt x="0" y="5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任意多边形: 形状 17"/>
          <p:cNvSpPr/>
          <p:nvPr>
            <p:custDataLst>
              <p:tags r:id="rId2"/>
            </p:custDataLst>
          </p:nvPr>
        </p:nvSpPr>
        <p:spPr>
          <a:xfrm>
            <a:off x="2687320" y="1724660"/>
            <a:ext cx="1494674" cy="1450413"/>
          </a:xfrm>
          <a:custGeom>
            <a:avLst/>
            <a:gdLst>
              <a:gd name="connsiteX0" fmla="*/ 1211583 w 1494674"/>
              <a:gd name="connsiteY0" fmla="*/ 0 h 1450413"/>
              <a:gd name="connsiteX1" fmla="*/ 1213202 w 1494674"/>
              <a:gd name="connsiteY1" fmla="*/ 16540 h 1450413"/>
              <a:gd name="connsiteX2" fmla="*/ 1425172 w 1494674"/>
              <a:gd name="connsiteY2" fmla="*/ 342247 h 1450413"/>
              <a:gd name="connsiteX3" fmla="*/ 1494674 w 1494674"/>
              <a:gd name="connsiteY3" fmla="*/ 381088 h 1450413"/>
              <a:gd name="connsiteX4" fmla="*/ 1369085 w 1494674"/>
              <a:gd name="connsiteY4" fmla="*/ 442401 h 1450413"/>
              <a:gd name="connsiteX5" fmla="*/ 1213794 w 1494674"/>
              <a:gd name="connsiteY5" fmla="*/ 549822 h 1450413"/>
              <a:gd name="connsiteX6" fmla="*/ 762270 w 1494674"/>
              <a:gd name="connsiteY6" fmla="*/ 1381425 h 1450413"/>
              <a:gd name="connsiteX7" fmla="*/ 758333 w 1494674"/>
              <a:gd name="connsiteY7" fmla="*/ 1450413 h 1450413"/>
              <a:gd name="connsiteX8" fmla="*/ 0 w 1494674"/>
              <a:gd name="connsiteY8" fmla="*/ 513950 h 1450413"/>
              <a:gd name="connsiteX9" fmla="*/ 68299 w 1494674"/>
              <a:gd name="connsiteY9" fmla="*/ 524442 h 1450413"/>
              <a:gd name="connsiteX10" fmla="*/ 975607 w 1494674"/>
              <a:gd name="connsiteY10" fmla="*/ 255686 h 1450413"/>
              <a:gd name="connsiteX11" fmla="*/ 1112968 w 1494674"/>
              <a:gd name="connsiteY11" fmla="*/ 126122 h 1450413"/>
              <a:gd name="connsiteX12" fmla="*/ 1211583 w 1494674"/>
              <a:gd name="connsiteY12" fmla="*/ 0 h 145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4674" h="1450413">
                <a:moveTo>
                  <a:pt x="1211583" y="0"/>
                </a:moveTo>
                <a:lnTo>
                  <a:pt x="1213202" y="16540"/>
                </a:lnTo>
                <a:cubicBezTo>
                  <a:pt x="1240057" y="151658"/>
                  <a:pt x="1317920" y="267646"/>
                  <a:pt x="1425172" y="342247"/>
                </a:cubicBezTo>
                <a:lnTo>
                  <a:pt x="1494674" y="381088"/>
                </a:lnTo>
                <a:lnTo>
                  <a:pt x="1369085" y="442401"/>
                </a:lnTo>
                <a:cubicBezTo>
                  <a:pt x="1315471" y="473746"/>
                  <a:pt x="1263543" y="509536"/>
                  <a:pt x="1213794" y="549822"/>
                </a:cubicBezTo>
                <a:cubicBezTo>
                  <a:pt x="948465" y="764681"/>
                  <a:pt x="795344" y="1066744"/>
                  <a:pt x="762270" y="1381425"/>
                </a:cubicBezTo>
                <a:lnTo>
                  <a:pt x="758333" y="1450413"/>
                </a:lnTo>
                <a:lnTo>
                  <a:pt x="0" y="513950"/>
                </a:lnTo>
                <a:lnTo>
                  <a:pt x="68299" y="524442"/>
                </a:lnTo>
                <a:cubicBezTo>
                  <a:pt x="382980" y="557517"/>
                  <a:pt x="710278" y="470544"/>
                  <a:pt x="975607" y="255686"/>
                </a:cubicBezTo>
                <a:cubicBezTo>
                  <a:pt x="1025356" y="215400"/>
                  <a:pt x="1071160" y="172048"/>
                  <a:pt x="1112968" y="126122"/>
                </a:cubicBezTo>
                <a:lnTo>
                  <a:pt x="1211583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5378450" y="963930"/>
            <a:ext cx="6038452" cy="13614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处理长期依赖性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LSTM能够有效地捕捉时间序列数据中的长期依赖性。在股票预测中，市场价格和趋势通常受到过去较长时间内的各种因素影响。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cs typeface="+mn-ea"/>
              </a:rPr>
              <a:t>LSTM的设计可以记住长期信息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，并在预测未来价格时利用这些信息，从而提高预测的准确性。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圆: 空心 4"/>
          <p:cNvSpPr/>
          <p:nvPr>
            <p:custDataLst>
              <p:tags r:id="rId4"/>
            </p:custDataLst>
          </p:nvPr>
        </p:nvSpPr>
        <p:spPr>
          <a:xfrm>
            <a:off x="776605" y="2051685"/>
            <a:ext cx="2756293" cy="2756293"/>
          </a:xfrm>
          <a:prstGeom prst="donut">
            <a:avLst>
              <a:gd name="adj" fmla="val 783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5378450" y="2748915"/>
            <a:ext cx="6038215" cy="1674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抗噪能力强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股票市场数据通常包含大量的噪声和不规则波动。</a:t>
            </a:r>
            <a:r>
              <a:rPr lang="zh-CN" altLang="en-US" sz="1400">
                <a:solidFill>
                  <a:srgbClr val="FF0000"/>
                </a:solidFill>
                <a:latin typeface="+mn-ea"/>
                <a:cs typeface="+mn-ea"/>
              </a:rPr>
              <a:t>LSTM通过其门控机制可以选择性地保留有用的信息并过滤掉噪声。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这使得LSTM在处理高度波动和噪声数据时，比传统的时间序列预测模型更为有效。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5378450" y="4534535"/>
            <a:ext cx="6038215" cy="17240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多变量时间序列预测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股票价格不仅受到历史价格的影响，还受到其他多个因素的影响。</a:t>
            </a:r>
            <a:r>
              <a:rPr lang="zh-CN" altLang="en-US" sz="1400">
                <a:solidFill>
                  <a:srgbClr val="FF0000"/>
                </a:solidFill>
                <a:latin typeface="+mn-ea"/>
                <a:cs typeface="+mn-ea"/>
              </a:rPr>
              <a:t>LSTM能够处理多变量时间序列数据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，并能够将这些不同特征之间的复杂关系纳入预测模型中。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1143000" y="2712720"/>
            <a:ext cx="2022849" cy="14335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600" b="1" kern="0">
                <a:solidFill>
                  <a:schemeClr val="tx1"/>
                </a:solidFill>
                <a:latin typeface="+mn-ea"/>
                <a:cs typeface="+mn-ea"/>
              </a:rPr>
              <a:t>LSTM</a:t>
            </a:r>
            <a:endParaRPr lang="en-US" altLang="zh-CN" sz="2600" b="1" kern="0">
              <a:solidFill>
                <a:schemeClr val="tx1"/>
              </a:solidFill>
              <a:latin typeface="+mn-ea"/>
              <a:cs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 kern="0">
                <a:solidFill>
                  <a:schemeClr val="tx1"/>
                </a:solidFill>
                <a:latin typeface="+mn-ea"/>
                <a:cs typeface="+mn-ea"/>
              </a:rPr>
              <a:t>与</a:t>
            </a:r>
            <a:endParaRPr lang="zh-CN" altLang="en-US" sz="2600" b="1" kern="0">
              <a:solidFill>
                <a:schemeClr val="tx1"/>
              </a:solidFill>
              <a:latin typeface="+mn-ea"/>
              <a:cs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 kern="0">
                <a:solidFill>
                  <a:schemeClr val="tx1"/>
                </a:solidFill>
                <a:latin typeface="+mn-ea"/>
                <a:cs typeface="+mn-ea"/>
              </a:rPr>
              <a:t>股票预测</a:t>
            </a:r>
            <a:endParaRPr lang="zh-CN" altLang="en-US" sz="2600" b="1" kern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7" name="圆: 空心 26"/>
          <p:cNvSpPr/>
          <p:nvPr>
            <p:custDataLst>
              <p:tags r:id="rId8"/>
            </p:custDataLst>
          </p:nvPr>
        </p:nvSpPr>
        <p:spPr>
          <a:xfrm>
            <a:off x="3883025" y="4696460"/>
            <a:ext cx="1008000" cy="1037812"/>
          </a:xfrm>
          <a:prstGeom prst="donut">
            <a:avLst>
              <a:gd name="adj" fmla="val 88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: 空心 9"/>
          <p:cNvSpPr/>
          <p:nvPr>
            <p:custDataLst>
              <p:tags r:id="rId9"/>
            </p:custDataLst>
          </p:nvPr>
        </p:nvSpPr>
        <p:spPr>
          <a:xfrm>
            <a:off x="3883025" y="2910840"/>
            <a:ext cx="1008000" cy="1037812"/>
          </a:xfrm>
          <a:prstGeom prst="donut">
            <a:avLst>
              <a:gd name="adj" fmla="val 88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: 空心 12"/>
          <p:cNvSpPr/>
          <p:nvPr>
            <p:custDataLst>
              <p:tags r:id="rId10"/>
            </p:custDataLst>
          </p:nvPr>
        </p:nvSpPr>
        <p:spPr>
          <a:xfrm>
            <a:off x="3883025" y="1125855"/>
            <a:ext cx="1008000" cy="1037812"/>
          </a:xfrm>
          <a:prstGeom prst="donut">
            <a:avLst>
              <a:gd name="adj" fmla="val 88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>
            <p:custDataLst>
              <p:tags r:id="rId11"/>
            </p:custDataLst>
          </p:nvPr>
        </p:nvSpPr>
        <p:spPr>
          <a:xfrm flipV="1">
            <a:off x="2673350" y="3677285"/>
            <a:ext cx="1494674" cy="1450413"/>
          </a:xfrm>
          <a:custGeom>
            <a:avLst/>
            <a:gdLst>
              <a:gd name="connsiteX0" fmla="*/ 1211583 w 1494674"/>
              <a:gd name="connsiteY0" fmla="*/ 0 h 1450413"/>
              <a:gd name="connsiteX1" fmla="*/ 1213202 w 1494674"/>
              <a:gd name="connsiteY1" fmla="*/ 16540 h 1450413"/>
              <a:gd name="connsiteX2" fmla="*/ 1425172 w 1494674"/>
              <a:gd name="connsiteY2" fmla="*/ 342247 h 1450413"/>
              <a:gd name="connsiteX3" fmla="*/ 1494674 w 1494674"/>
              <a:gd name="connsiteY3" fmla="*/ 381088 h 1450413"/>
              <a:gd name="connsiteX4" fmla="*/ 1369085 w 1494674"/>
              <a:gd name="connsiteY4" fmla="*/ 442401 h 1450413"/>
              <a:gd name="connsiteX5" fmla="*/ 1213794 w 1494674"/>
              <a:gd name="connsiteY5" fmla="*/ 549822 h 1450413"/>
              <a:gd name="connsiteX6" fmla="*/ 762270 w 1494674"/>
              <a:gd name="connsiteY6" fmla="*/ 1381425 h 1450413"/>
              <a:gd name="connsiteX7" fmla="*/ 758333 w 1494674"/>
              <a:gd name="connsiteY7" fmla="*/ 1450413 h 1450413"/>
              <a:gd name="connsiteX8" fmla="*/ 0 w 1494674"/>
              <a:gd name="connsiteY8" fmla="*/ 513950 h 1450413"/>
              <a:gd name="connsiteX9" fmla="*/ 68299 w 1494674"/>
              <a:gd name="connsiteY9" fmla="*/ 524442 h 1450413"/>
              <a:gd name="connsiteX10" fmla="*/ 975607 w 1494674"/>
              <a:gd name="connsiteY10" fmla="*/ 255686 h 1450413"/>
              <a:gd name="connsiteX11" fmla="*/ 1112968 w 1494674"/>
              <a:gd name="connsiteY11" fmla="*/ 126122 h 1450413"/>
              <a:gd name="connsiteX12" fmla="*/ 1211583 w 1494674"/>
              <a:gd name="connsiteY12" fmla="*/ 0 h 145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4674" h="1450413">
                <a:moveTo>
                  <a:pt x="1211583" y="0"/>
                </a:moveTo>
                <a:lnTo>
                  <a:pt x="1213202" y="16540"/>
                </a:lnTo>
                <a:cubicBezTo>
                  <a:pt x="1240057" y="151658"/>
                  <a:pt x="1317920" y="267646"/>
                  <a:pt x="1425172" y="342247"/>
                </a:cubicBezTo>
                <a:lnTo>
                  <a:pt x="1494674" y="381088"/>
                </a:lnTo>
                <a:lnTo>
                  <a:pt x="1369085" y="442401"/>
                </a:lnTo>
                <a:cubicBezTo>
                  <a:pt x="1315471" y="473746"/>
                  <a:pt x="1263543" y="509536"/>
                  <a:pt x="1213794" y="549822"/>
                </a:cubicBezTo>
                <a:cubicBezTo>
                  <a:pt x="948465" y="764681"/>
                  <a:pt x="795344" y="1066744"/>
                  <a:pt x="762270" y="1381425"/>
                </a:cubicBezTo>
                <a:lnTo>
                  <a:pt x="758333" y="1450413"/>
                </a:lnTo>
                <a:lnTo>
                  <a:pt x="0" y="513950"/>
                </a:lnTo>
                <a:lnTo>
                  <a:pt x="68299" y="524442"/>
                </a:lnTo>
                <a:cubicBezTo>
                  <a:pt x="382980" y="557517"/>
                  <a:pt x="710278" y="470544"/>
                  <a:pt x="975607" y="255686"/>
                </a:cubicBezTo>
                <a:cubicBezTo>
                  <a:pt x="1025356" y="215400"/>
                  <a:pt x="1071160" y="172048"/>
                  <a:pt x="1112968" y="126122"/>
                </a:cubicBezTo>
                <a:lnTo>
                  <a:pt x="1211583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3" name="任意多边形: 形状 5"/>
          <p:cNvSpPr/>
          <p:nvPr>
            <p:custDataLst>
              <p:tags r:id="rId12"/>
            </p:custDataLst>
          </p:nvPr>
        </p:nvSpPr>
        <p:spPr>
          <a:xfrm>
            <a:off x="4240530" y="1494155"/>
            <a:ext cx="292433" cy="301203"/>
          </a:xfrm>
          <a:custGeom>
            <a:avLst/>
            <a:gdLst>
              <a:gd name="connsiteX0" fmla="*/ 265662 w 292433"/>
              <a:gd name="connsiteY0" fmla="*/ 114 h 301203"/>
              <a:gd name="connsiteX1" fmla="*/ 213779 w 292433"/>
              <a:gd name="connsiteY1" fmla="*/ 114 h 301203"/>
              <a:gd name="connsiteX2" fmla="*/ 212364 w 292433"/>
              <a:gd name="connsiteY2" fmla="*/ 114 h 301203"/>
              <a:gd name="connsiteX3" fmla="*/ 45866 w 292433"/>
              <a:gd name="connsiteY3" fmla="*/ 601 h 301203"/>
              <a:gd name="connsiteX4" fmla="*/ 19452 w 292433"/>
              <a:gd name="connsiteY4" fmla="*/ 27850 h 301203"/>
              <a:gd name="connsiteX5" fmla="*/ 19452 w 292433"/>
              <a:gd name="connsiteY5" fmla="*/ 68724 h 301203"/>
              <a:gd name="connsiteX6" fmla="*/ 49639 w 292433"/>
              <a:gd name="connsiteY6" fmla="*/ 68724 h 301203"/>
              <a:gd name="connsiteX7" fmla="*/ 59544 w 292433"/>
              <a:gd name="connsiteY7" fmla="*/ 78943 h 301203"/>
              <a:gd name="connsiteX8" fmla="*/ 59544 w 292433"/>
              <a:gd name="connsiteY8" fmla="*/ 85755 h 301203"/>
              <a:gd name="connsiteX9" fmla="*/ 49639 w 292433"/>
              <a:gd name="connsiteY9" fmla="*/ 95974 h 301203"/>
              <a:gd name="connsiteX10" fmla="*/ 46337 w 292433"/>
              <a:gd name="connsiteY10" fmla="*/ 95974 h 301203"/>
              <a:gd name="connsiteX11" fmla="*/ 46337 w 292433"/>
              <a:gd name="connsiteY11" fmla="*/ 92568 h 301203"/>
              <a:gd name="connsiteX12" fmla="*/ 36432 w 292433"/>
              <a:gd name="connsiteY12" fmla="*/ 82349 h 301203"/>
              <a:gd name="connsiteX13" fmla="*/ 9076 w 292433"/>
              <a:gd name="connsiteY13" fmla="*/ 82349 h 301203"/>
              <a:gd name="connsiteX14" fmla="*/ 586 w 292433"/>
              <a:gd name="connsiteY14" fmla="*/ 89161 h 301203"/>
              <a:gd name="connsiteX15" fmla="*/ 114 w 292433"/>
              <a:gd name="connsiteY15" fmla="*/ 92568 h 301203"/>
              <a:gd name="connsiteX16" fmla="*/ 114 w 292433"/>
              <a:gd name="connsiteY16" fmla="*/ 99380 h 301203"/>
              <a:gd name="connsiteX17" fmla="*/ 10019 w 292433"/>
              <a:gd name="connsiteY17" fmla="*/ 109598 h 301203"/>
              <a:gd name="connsiteX18" fmla="*/ 19924 w 292433"/>
              <a:gd name="connsiteY18" fmla="*/ 109598 h 301203"/>
              <a:gd name="connsiteX19" fmla="*/ 19924 w 292433"/>
              <a:gd name="connsiteY19" fmla="*/ 185021 h 301203"/>
              <a:gd name="connsiteX20" fmla="*/ 50111 w 292433"/>
              <a:gd name="connsiteY20" fmla="*/ 185021 h 301203"/>
              <a:gd name="connsiteX21" fmla="*/ 60016 w 292433"/>
              <a:gd name="connsiteY21" fmla="*/ 195240 h 301203"/>
              <a:gd name="connsiteX22" fmla="*/ 60016 w 292433"/>
              <a:gd name="connsiteY22" fmla="*/ 202052 h 301203"/>
              <a:gd name="connsiteX23" fmla="*/ 50111 w 292433"/>
              <a:gd name="connsiteY23" fmla="*/ 212271 h 301203"/>
              <a:gd name="connsiteX24" fmla="*/ 46809 w 292433"/>
              <a:gd name="connsiteY24" fmla="*/ 212271 h 301203"/>
              <a:gd name="connsiteX25" fmla="*/ 46809 w 292433"/>
              <a:gd name="connsiteY25" fmla="*/ 209352 h 301203"/>
              <a:gd name="connsiteX26" fmla="*/ 36904 w 292433"/>
              <a:gd name="connsiteY26" fmla="*/ 199132 h 301203"/>
              <a:gd name="connsiteX27" fmla="*/ 9547 w 292433"/>
              <a:gd name="connsiteY27" fmla="*/ 199132 h 301203"/>
              <a:gd name="connsiteX28" fmla="*/ 1057 w 292433"/>
              <a:gd name="connsiteY28" fmla="*/ 205945 h 301203"/>
              <a:gd name="connsiteX29" fmla="*/ 586 w 292433"/>
              <a:gd name="connsiteY29" fmla="*/ 209352 h 301203"/>
              <a:gd name="connsiteX30" fmla="*/ 586 w 292433"/>
              <a:gd name="connsiteY30" fmla="*/ 216163 h 301203"/>
              <a:gd name="connsiteX31" fmla="*/ 10491 w 292433"/>
              <a:gd name="connsiteY31" fmla="*/ 226382 h 301203"/>
              <a:gd name="connsiteX32" fmla="*/ 20396 w 292433"/>
              <a:gd name="connsiteY32" fmla="*/ 226382 h 301203"/>
              <a:gd name="connsiteX33" fmla="*/ 20396 w 292433"/>
              <a:gd name="connsiteY33" fmla="*/ 274069 h 301203"/>
              <a:gd name="connsiteX34" fmla="*/ 46809 w 292433"/>
              <a:gd name="connsiteY34" fmla="*/ 301318 h 301203"/>
              <a:gd name="connsiteX35" fmla="*/ 266134 w 292433"/>
              <a:gd name="connsiteY35" fmla="*/ 301318 h 301203"/>
              <a:gd name="connsiteX36" fmla="*/ 292547 w 292433"/>
              <a:gd name="connsiteY36" fmla="*/ 274069 h 301203"/>
              <a:gd name="connsiteX37" fmla="*/ 292547 w 292433"/>
              <a:gd name="connsiteY37" fmla="*/ 27363 h 301203"/>
              <a:gd name="connsiteX38" fmla="*/ 265662 w 292433"/>
              <a:gd name="connsiteY38" fmla="*/ 114 h 301203"/>
              <a:gd name="connsiteX39" fmla="*/ 246324 w 292433"/>
              <a:gd name="connsiteY39" fmla="*/ 222975 h 301203"/>
              <a:gd name="connsiteX40" fmla="*/ 245853 w 292433"/>
              <a:gd name="connsiteY40" fmla="*/ 224436 h 301203"/>
              <a:gd name="connsiteX41" fmla="*/ 243023 w 292433"/>
              <a:gd name="connsiteY41" fmla="*/ 227842 h 301203"/>
              <a:gd name="connsiteX42" fmla="*/ 240193 w 292433"/>
              <a:gd name="connsiteY42" fmla="*/ 229301 h 301203"/>
              <a:gd name="connsiteX43" fmla="*/ 238306 w 292433"/>
              <a:gd name="connsiteY43" fmla="*/ 229788 h 301203"/>
              <a:gd name="connsiteX44" fmla="*/ 95862 w 292433"/>
              <a:gd name="connsiteY44" fmla="*/ 229788 h 301203"/>
              <a:gd name="connsiteX45" fmla="*/ 92561 w 292433"/>
              <a:gd name="connsiteY45" fmla="*/ 228328 h 301203"/>
              <a:gd name="connsiteX46" fmla="*/ 90202 w 292433"/>
              <a:gd name="connsiteY46" fmla="*/ 224923 h 301203"/>
              <a:gd name="connsiteX47" fmla="*/ 89731 w 292433"/>
              <a:gd name="connsiteY47" fmla="*/ 223462 h 301203"/>
              <a:gd name="connsiteX48" fmla="*/ 89731 w 292433"/>
              <a:gd name="connsiteY48" fmla="*/ 209838 h 301203"/>
              <a:gd name="connsiteX49" fmla="*/ 89731 w 292433"/>
              <a:gd name="connsiteY49" fmla="*/ 209352 h 301203"/>
              <a:gd name="connsiteX50" fmla="*/ 90202 w 292433"/>
              <a:gd name="connsiteY50" fmla="*/ 208864 h 301203"/>
              <a:gd name="connsiteX51" fmla="*/ 118503 w 292433"/>
              <a:gd name="connsiteY51" fmla="*/ 188914 h 301203"/>
              <a:gd name="connsiteX52" fmla="*/ 146331 w 292433"/>
              <a:gd name="connsiteY52" fmla="*/ 167991 h 301203"/>
              <a:gd name="connsiteX53" fmla="*/ 146331 w 292433"/>
              <a:gd name="connsiteY53" fmla="*/ 165070 h 301203"/>
              <a:gd name="connsiteX54" fmla="*/ 144916 w 292433"/>
              <a:gd name="connsiteY54" fmla="*/ 161665 h 301203"/>
              <a:gd name="connsiteX55" fmla="*/ 129823 w 292433"/>
              <a:gd name="connsiteY55" fmla="*/ 122250 h 301203"/>
              <a:gd name="connsiteX56" fmla="*/ 168027 w 292433"/>
              <a:gd name="connsiteY56" fmla="*/ 72617 h 301203"/>
              <a:gd name="connsiteX57" fmla="*/ 206232 w 292433"/>
              <a:gd name="connsiteY57" fmla="*/ 122250 h 301203"/>
              <a:gd name="connsiteX58" fmla="*/ 191139 w 292433"/>
              <a:gd name="connsiteY58" fmla="*/ 161665 h 301203"/>
              <a:gd name="connsiteX59" fmla="*/ 189724 w 292433"/>
              <a:gd name="connsiteY59" fmla="*/ 165070 h 301203"/>
              <a:gd name="connsiteX60" fmla="*/ 189724 w 292433"/>
              <a:gd name="connsiteY60" fmla="*/ 167991 h 301203"/>
              <a:gd name="connsiteX61" fmla="*/ 217552 w 292433"/>
              <a:gd name="connsiteY61" fmla="*/ 188914 h 301203"/>
              <a:gd name="connsiteX62" fmla="*/ 245853 w 292433"/>
              <a:gd name="connsiteY62" fmla="*/ 208864 h 301203"/>
              <a:gd name="connsiteX63" fmla="*/ 246324 w 292433"/>
              <a:gd name="connsiteY63" fmla="*/ 209352 h 301203"/>
              <a:gd name="connsiteX64" fmla="*/ 246324 w 292433"/>
              <a:gd name="connsiteY64" fmla="*/ 209838 h 301203"/>
              <a:gd name="connsiteX65" fmla="*/ 246324 w 292433"/>
              <a:gd name="connsiteY65" fmla="*/ 222975 h 30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92433" h="301203">
                <a:moveTo>
                  <a:pt x="265662" y="114"/>
                </a:moveTo>
                <a:lnTo>
                  <a:pt x="213779" y="114"/>
                </a:lnTo>
                <a:lnTo>
                  <a:pt x="212364" y="114"/>
                </a:lnTo>
                <a:lnTo>
                  <a:pt x="45866" y="601"/>
                </a:lnTo>
                <a:cubicBezTo>
                  <a:pt x="31244" y="601"/>
                  <a:pt x="19452" y="12766"/>
                  <a:pt x="19452" y="27850"/>
                </a:cubicBezTo>
                <a:lnTo>
                  <a:pt x="19452" y="68724"/>
                </a:lnTo>
                <a:lnTo>
                  <a:pt x="49639" y="68724"/>
                </a:lnTo>
                <a:cubicBezTo>
                  <a:pt x="55299" y="68724"/>
                  <a:pt x="59544" y="73104"/>
                  <a:pt x="59544" y="78943"/>
                </a:cubicBezTo>
                <a:lnTo>
                  <a:pt x="59544" y="85755"/>
                </a:lnTo>
                <a:cubicBezTo>
                  <a:pt x="59544" y="91594"/>
                  <a:pt x="55299" y="95974"/>
                  <a:pt x="49639" y="95974"/>
                </a:cubicBezTo>
                <a:lnTo>
                  <a:pt x="46337" y="95974"/>
                </a:lnTo>
                <a:lnTo>
                  <a:pt x="46337" y="92568"/>
                </a:lnTo>
                <a:cubicBezTo>
                  <a:pt x="46337" y="86728"/>
                  <a:pt x="42092" y="82349"/>
                  <a:pt x="36432" y="82349"/>
                </a:cubicBezTo>
                <a:lnTo>
                  <a:pt x="9076" y="82349"/>
                </a:lnTo>
                <a:cubicBezTo>
                  <a:pt x="5302" y="82836"/>
                  <a:pt x="2001" y="85269"/>
                  <a:pt x="586" y="89161"/>
                </a:cubicBezTo>
                <a:cubicBezTo>
                  <a:pt x="114" y="90135"/>
                  <a:pt x="114" y="91594"/>
                  <a:pt x="114" y="92568"/>
                </a:cubicBezTo>
                <a:lnTo>
                  <a:pt x="114" y="99380"/>
                </a:lnTo>
                <a:cubicBezTo>
                  <a:pt x="114" y="105219"/>
                  <a:pt x="4359" y="109598"/>
                  <a:pt x="10019" y="109598"/>
                </a:cubicBezTo>
                <a:lnTo>
                  <a:pt x="19924" y="109598"/>
                </a:lnTo>
                <a:lnTo>
                  <a:pt x="19924" y="185021"/>
                </a:lnTo>
                <a:lnTo>
                  <a:pt x="50111" y="185021"/>
                </a:lnTo>
                <a:cubicBezTo>
                  <a:pt x="55771" y="185021"/>
                  <a:pt x="60016" y="189401"/>
                  <a:pt x="60016" y="195240"/>
                </a:cubicBezTo>
                <a:lnTo>
                  <a:pt x="60016" y="202052"/>
                </a:lnTo>
                <a:cubicBezTo>
                  <a:pt x="60016" y="207891"/>
                  <a:pt x="55771" y="212271"/>
                  <a:pt x="50111" y="212271"/>
                </a:cubicBezTo>
                <a:lnTo>
                  <a:pt x="46809" y="212271"/>
                </a:lnTo>
                <a:lnTo>
                  <a:pt x="46809" y="209352"/>
                </a:lnTo>
                <a:cubicBezTo>
                  <a:pt x="46809" y="203512"/>
                  <a:pt x="42564" y="199132"/>
                  <a:pt x="36904" y="199132"/>
                </a:cubicBezTo>
                <a:lnTo>
                  <a:pt x="9547" y="199132"/>
                </a:lnTo>
                <a:cubicBezTo>
                  <a:pt x="5774" y="199619"/>
                  <a:pt x="2472" y="202052"/>
                  <a:pt x="1057" y="205945"/>
                </a:cubicBezTo>
                <a:cubicBezTo>
                  <a:pt x="586" y="206918"/>
                  <a:pt x="586" y="208378"/>
                  <a:pt x="586" y="209352"/>
                </a:cubicBezTo>
                <a:lnTo>
                  <a:pt x="586" y="216163"/>
                </a:lnTo>
                <a:cubicBezTo>
                  <a:pt x="586" y="222002"/>
                  <a:pt x="4831" y="226382"/>
                  <a:pt x="10491" y="226382"/>
                </a:cubicBezTo>
                <a:lnTo>
                  <a:pt x="20396" y="226382"/>
                </a:lnTo>
                <a:lnTo>
                  <a:pt x="20396" y="274069"/>
                </a:lnTo>
                <a:cubicBezTo>
                  <a:pt x="20396" y="289153"/>
                  <a:pt x="32187" y="301318"/>
                  <a:pt x="46809" y="301318"/>
                </a:cubicBezTo>
                <a:lnTo>
                  <a:pt x="266134" y="301318"/>
                </a:lnTo>
                <a:cubicBezTo>
                  <a:pt x="280756" y="301318"/>
                  <a:pt x="292547" y="289153"/>
                  <a:pt x="292547" y="274069"/>
                </a:cubicBezTo>
                <a:lnTo>
                  <a:pt x="292547" y="27363"/>
                </a:lnTo>
                <a:cubicBezTo>
                  <a:pt x="292076" y="12279"/>
                  <a:pt x="280284" y="114"/>
                  <a:pt x="265662" y="114"/>
                </a:cubicBezTo>
                <a:moveTo>
                  <a:pt x="246324" y="222975"/>
                </a:moveTo>
                <a:cubicBezTo>
                  <a:pt x="246324" y="222975"/>
                  <a:pt x="245853" y="223950"/>
                  <a:pt x="245853" y="224436"/>
                </a:cubicBezTo>
                <a:cubicBezTo>
                  <a:pt x="245380" y="225409"/>
                  <a:pt x="243966" y="226869"/>
                  <a:pt x="243023" y="227842"/>
                </a:cubicBezTo>
                <a:lnTo>
                  <a:pt x="240193" y="229301"/>
                </a:lnTo>
                <a:lnTo>
                  <a:pt x="238306" y="229788"/>
                </a:lnTo>
                <a:lnTo>
                  <a:pt x="95862" y="229788"/>
                </a:lnTo>
                <a:cubicBezTo>
                  <a:pt x="94919" y="229301"/>
                  <a:pt x="93504" y="228815"/>
                  <a:pt x="92561" y="228328"/>
                </a:cubicBezTo>
                <a:cubicBezTo>
                  <a:pt x="91617" y="227842"/>
                  <a:pt x="90674" y="226382"/>
                  <a:pt x="90202" y="224923"/>
                </a:cubicBezTo>
                <a:cubicBezTo>
                  <a:pt x="90202" y="224436"/>
                  <a:pt x="89731" y="223462"/>
                  <a:pt x="89731" y="223462"/>
                </a:cubicBezTo>
                <a:cubicBezTo>
                  <a:pt x="89259" y="222975"/>
                  <a:pt x="87844" y="216651"/>
                  <a:pt x="89731" y="209838"/>
                </a:cubicBezTo>
                <a:lnTo>
                  <a:pt x="89731" y="209352"/>
                </a:lnTo>
                <a:lnTo>
                  <a:pt x="90202" y="208864"/>
                </a:lnTo>
                <a:cubicBezTo>
                  <a:pt x="94919" y="202539"/>
                  <a:pt x="106239" y="195727"/>
                  <a:pt x="118503" y="188914"/>
                </a:cubicBezTo>
                <a:cubicBezTo>
                  <a:pt x="129823" y="182589"/>
                  <a:pt x="146331" y="172856"/>
                  <a:pt x="146331" y="167991"/>
                </a:cubicBezTo>
                <a:lnTo>
                  <a:pt x="146331" y="165070"/>
                </a:lnTo>
                <a:cubicBezTo>
                  <a:pt x="146331" y="163611"/>
                  <a:pt x="145859" y="162638"/>
                  <a:pt x="144916" y="161665"/>
                </a:cubicBezTo>
                <a:cubicBezTo>
                  <a:pt x="135010" y="151446"/>
                  <a:pt x="129823" y="137334"/>
                  <a:pt x="129823" y="122250"/>
                </a:cubicBezTo>
                <a:cubicBezTo>
                  <a:pt x="129823" y="97920"/>
                  <a:pt x="134539" y="72617"/>
                  <a:pt x="168027" y="72617"/>
                </a:cubicBezTo>
                <a:cubicBezTo>
                  <a:pt x="201516" y="72617"/>
                  <a:pt x="206232" y="97434"/>
                  <a:pt x="206232" y="122250"/>
                </a:cubicBezTo>
                <a:cubicBezTo>
                  <a:pt x="206232" y="137334"/>
                  <a:pt x="201045" y="151446"/>
                  <a:pt x="191139" y="161665"/>
                </a:cubicBezTo>
                <a:cubicBezTo>
                  <a:pt x="190196" y="162638"/>
                  <a:pt x="189724" y="163611"/>
                  <a:pt x="189724" y="165070"/>
                </a:cubicBezTo>
                <a:lnTo>
                  <a:pt x="189724" y="167991"/>
                </a:lnTo>
                <a:cubicBezTo>
                  <a:pt x="189724" y="172856"/>
                  <a:pt x="206704" y="182589"/>
                  <a:pt x="217552" y="188914"/>
                </a:cubicBezTo>
                <a:cubicBezTo>
                  <a:pt x="229816" y="195727"/>
                  <a:pt x="241136" y="202539"/>
                  <a:pt x="245853" y="208864"/>
                </a:cubicBezTo>
                <a:lnTo>
                  <a:pt x="246324" y="209352"/>
                </a:lnTo>
                <a:lnTo>
                  <a:pt x="246324" y="209838"/>
                </a:lnTo>
                <a:cubicBezTo>
                  <a:pt x="248683" y="216163"/>
                  <a:pt x="246796" y="222489"/>
                  <a:pt x="246324" y="222975"/>
                </a:cubicBezTo>
              </a:path>
            </a:pathLst>
          </a:custGeom>
          <a:solidFill>
            <a:schemeClr val="accent1"/>
          </a:solidFill>
          <a:ln w="10210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25" name="任意多边形: 形状 6"/>
          <p:cNvSpPr/>
          <p:nvPr>
            <p:custDataLst>
              <p:tags r:id="rId13"/>
            </p:custDataLst>
          </p:nvPr>
        </p:nvSpPr>
        <p:spPr>
          <a:xfrm>
            <a:off x="4240530" y="3279140"/>
            <a:ext cx="292552" cy="301204"/>
          </a:xfrm>
          <a:custGeom>
            <a:avLst/>
            <a:gdLst>
              <a:gd name="connsiteX0" fmla="*/ 282615 w 292552"/>
              <a:gd name="connsiteY0" fmla="*/ 279674 h 301204"/>
              <a:gd name="connsiteX1" fmla="*/ 292666 w 292552"/>
              <a:gd name="connsiteY1" fmla="*/ 290970 h 301204"/>
              <a:gd name="connsiteX2" fmla="*/ 282615 w 292552"/>
              <a:gd name="connsiteY2" fmla="*/ 301318 h 301204"/>
              <a:gd name="connsiteX3" fmla="*/ 10144 w 292552"/>
              <a:gd name="connsiteY3" fmla="*/ 301318 h 301204"/>
              <a:gd name="connsiteX4" fmla="*/ 114 w 292552"/>
              <a:gd name="connsiteY4" fmla="*/ 290023 h 301204"/>
              <a:gd name="connsiteX5" fmla="*/ 10165 w 292552"/>
              <a:gd name="connsiteY5" fmla="*/ 279674 h 301204"/>
              <a:gd name="connsiteX6" fmla="*/ 25712 w 292552"/>
              <a:gd name="connsiteY6" fmla="*/ 279674 h 301204"/>
              <a:gd name="connsiteX7" fmla="*/ 25712 w 292552"/>
              <a:gd name="connsiteY7" fmla="*/ 15174 h 301204"/>
              <a:gd name="connsiteX8" fmla="*/ 40340 w 292552"/>
              <a:gd name="connsiteY8" fmla="*/ 114 h 301204"/>
              <a:gd name="connsiteX9" fmla="*/ 174726 w 292552"/>
              <a:gd name="connsiteY9" fmla="*/ 114 h 301204"/>
              <a:gd name="connsiteX10" fmla="*/ 189353 w 292552"/>
              <a:gd name="connsiteY10" fmla="*/ 15174 h 301204"/>
              <a:gd name="connsiteX11" fmla="*/ 189353 w 292552"/>
              <a:gd name="connsiteY11" fmla="*/ 98952 h 301204"/>
              <a:gd name="connsiteX12" fmla="*/ 246965 w 292552"/>
              <a:gd name="connsiteY12" fmla="*/ 117777 h 301204"/>
              <a:gd name="connsiteX13" fmla="*/ 267068 w 292552"/>
              <a:gd name="connsiteY13" fmla="*/ 146004 h 301204"/>
              <a:gd name="connsiteX14" fmla="*/ 267068 w 292552"/>
              <a:gd name="connsiteY14" fmla="*/ 279674 h 301204"/>
              <a:gd name="connsiteX15" fmla="*/ 282615 w 292552"/>
              <a:gd name="connsiteY15" fmla="*/ 279674 h 301204"/>
              <a:gd name="connsiteX16" fmla="*/ 120792 w 292552"/>
              <a:gd name="connsiteY16" fmla="*/ 63152 h 301204"/>
              <a:gd name="connsiteX17" fmla="*/ 120792 w 292552"/>
              <a:gd name="connsiteY17" fmla="*/ 89507 h 301204"/>
              <a:gd name="connsiteX18" fmla="*/ 161937 w 292552"/>
              <a:gd name="connsiteY18" fmla="*/ 89507 h 301204"/>
              <a:gd name="connsiteX19" fmla="*/ 161937 w 292552"/>
              <a:gd name="connsiteY19" fmla="*/ 63173 h 301204"/>
              <a:gd name="connsiteX20" fmla="*/ 120792 w 292552"/>
              <a:gd name="connsiteY20" fmla="*/ 63173 h 301204"/>
              <a:gd name="connsiteX21" fmla="*/ 120792 w 292552"/>
              <a:gd name="connsiteY21" fmla="*/ 63173 h 301204"/>
              <a:gd name="connsiteX22" fmla="*/ 120792 w 292552"/>
              <a:gd name="connsiteY22" fmla="*/ 63152 h 301204"/>
              <a:gd name="connsiteX23" fmla="*/ 94274 w 292552"/>
              <a:gd name="connsiteY23" fmla="*/ 229761 h 301204"/>
              <a:gd name="connsiteX24" fmla="*/ 94274 w 292552"/>
              <a:gd name="connsiteY24" fmla="*/ 203427 h 301204"/>
              <a:gd name="connsiteX25" fmla="*/ 53150 w 292552"/>
              <a:gd name="connsiteY25" fmla="*/ 203427 h 301204"/>
              <a:gd name="connsiteX26" fmla="*/ 53150 w 292552"/>
              <a:gd name="connsiteY26" fmla="*/ 229782 h 301204"/>
              <a:gd name="connsiteX27" fmla="*/ 94274 w 292552"/>
              <a:gd name="connsiteY27" fmla="*/ 229782 h 301204"/>
              <a:gd name="connsiteX28" fmla="*/ 94274 w 292552"/>
              <a:gd name="connsiteY28" fmla="*/ 229782 h 301204"/>
              <a:gd name="connsiteX29" fmla="*/ 94274 w 292552"/>
              <a:gd name="connsiteY29" fmla="*/ 229761 h 301204"/>
              <a:gd name="connsiteX30" fmla="*/ 53150 w 292552"/>
              <a:gd name="connsiteY30" fmla="*/ 160118 h 301204"/>
              <a:gd name="connsiteX31" fmla="*/ 94274 w 292552"/>
              <a:gd name="connsiteY31" fmla="*/ 160118 h 301204"/>
              <a:gd name="connsiteX32" fmla="*/ 94274 w 292552"/>
              <a:gd name="connsiteY32" fmla="*/ 133784 h 301204"/>
              <a:gd name="connsiteX33" fmla="*/ 53150 w 292552"/>
              <a:gd name="connsiteY33" fmla="*/ 133784 h 301204"/>
              <a:gd name="connsiteX34" fmla="*/ 53150 w 292552"/>
              <a:gd name="connsiteY34" fmla="*/ 160161 h 301204"/>
              <a:gd name="connsiteX35" fmla="*/ 53150 w 292552"/>
              <a:gd name="connsiteY35" fmla="*/ 160118 h 301204"/>
              <a:gd name="connsiteX36" fmla="*/ 53150 w 292552"/>
              <a:gd name="connsiteY36" fmla="*/ 89550 h 301204"/>
              <a:gd name="connsiteX37" fmla="*/ 94274 w 292552"/>
              <a:gd name="connsiteY37" fmla="*/ 89550 h 301204"/>
              <a:gd name="connsiteX38" fmla="*/ 94274 w 292552"/>
              <a:gd name="connsiteY38" fmla="*/ 63152 h 301204"/>
              <a:gd name="connsiteX39" fmla="*/ 53150 w 292552"/>
              <a:gd name="connsiteY39" fmla="*/ 63152 h 301204"/>
              <a:gd name="connsiteX40" fmla="*/ 53150 w 292552"/>
              <a:gd name="connsiteY40" fmla="*/ 89507 h 301204"/>
              <a:gd name="connsiteX41" fmla="*/ 53150 w 292552"/>
              <a:gd name="connsiteY41" fmla="*/ 89550 h 301204"/>
              <a:gd name="connsiteX42" fmla="*/ 120792 w 292552"/>
              <a:gd name="connsiteY42" fmla="*/ 132837 h 301204"/>
              <a:gd name="connsiteX43" fmla="*/ 120792 w 292552"/>
              <a:gd name="connsiteY43" fmla="*/ 160139 h 301204"/>
              <a:gd name="connsiteX44" fmla="*/ 161937 w 292552"/>
              <a:gd name="connsiteY44" fmla="*/ 160139 h 301204"/>
              <a:gd name="connsiteX45" fmla="*/ 161937 w 292552"/>
              <a:gd name="connsiteY45" fmla="*/ 132816 h 301204"/>
              <a:gd name="connsiteX46" fmla="*/ 120792 w 292552"/>
              <a:gd name="connsiteY46" fmla="*/ 132816 h 301204"/>
              <a:gd name="connsiteX47" fmla="*/ 120792 w 292552"/>
              <a:gd name="connsiteY47" fmla="*/ 132816 h 301204"/>
              <a:gd name="connsiteX48" fmla="*/ 120792 w 292552"/>
              <a:gd name="connsiteY48" fmla="*/ 132837 h 301204"/>
              <a:gd name="connsiteX49" fmla="*/ 162857 w 292552"/>
              <a:gd name="connsiteY49" fmla="*/ 229782 h 301204"/>
              <a:gd name="connsiteX50" fmla="*/ 162857 w 292552"/>
              <a:gd name="connsiteY50" fmla="*/ 203427 h 301204"/>
              <a:gd name="connsiteX51" fmla="*/ 121690 w 292552"/>
              <a:gd name="connsiteY51" fmla="*/ 203427 h 301204"/>
              <a:gd name="connsiteX52" fmla="*/ 121690 w 292552"/>
              <a:gd name="connsiteY52" fmla="*/ 229782 h 301204"/>
              <a:gd name="connsiteX53" fmla="*/ 162857 w 292552"/>
              <a:gd name="connsiteY53" fmla="*/ 229782 h 301204"/>
              <a:gd name="connsiteX54" fmla="*/ 162857 w 292552"/>
              <a:gd name="connsiteY54" fmla="*/ 229782 h 301204"/>
              <a:gd name="connsiteX55" fmla="*/ 206739 w 292552"/>
              <a:gd name="connsiteY55" fmla="*/ 260849 h 301204"/>
              <a:gd name="connsiteX56" fmla="*/ 227761 w 292552"/>
              <a:gd name="connsiteY56" fmla="*/ 260849 h 301204"/>
              <a:gd name="connsiteX57" fmla="*/ 227761 w 292552"/>
              <a:gd name="connsiteY57" fmla="*/ 217540 h 301204"/>
              <a:gd name="connsiteX58" fmla="*/ 206739 w 292552"/>
              <a:gd name="connsiteY58" fmla="*/ 217540 h 301204"/>
              <a:gd name="connsiteX59" fmla="*/ 206739 w 292552"/>
              <a:gd name="connsiteY59" fmla="*/ 260849 h 301204"/>
              <a:gd name="connsiteX60" fmla="*/ 206739 w 292552"/>
              <a:gd name="connsiteY60" fmla="*/ 197790 h 301204"/>
              <a:gd name="connsiteX61" fmla="*/ 227761 w 292552"/>
              <a:gd name="connsiteY61" fmla="*/ 197790 h 301204"/>
              <a:gd name="connsiteX62" fmla="*/ 227761 w 292552"/>
              <a:gd name="connsiteY62" fmla="*/ 154481 h 301204"/>
              <a:gd name="connsiteX63" fmla="*/ 206739 w 292552"/>
              <a:gd name="connsiteY63" fmla="*/ 154481 h 301204"/>
              <a:gd name="connsiteX64" fmla="*/ 206739 w 292552"/>
              <a:gd name="connsiteY64" fmla="*/ 197790 h 30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92552" h="301204">
                <a:moveTo>
                  <a:pt x="282615" y="279674"/>
                </a:moveTo>
                <a:cubicBezTo>
                  <a:pt x="288090" y="279674"/>
                  <a:pt x="292666" y="284365"/>
                  <a:pt x="292666" y="290970"/>
                </a:cubicBezTo>
                <a:cubicBezTo>
                  <a:pt x="292610" y="296660"/>
                  <a:pt x="288142" y="301260"/>
                  <a:pt x="282615" y="301318"/>
                </a:cubicBezTo>
                <a:lnTo>
                  <a:pt x="10144" y="301318"/>
                </a:lnTo>
                <a:cubicBezTo>
                  <a:pt x="4711" y="301318"/>
                  <a:pt x="114" y="296606"/>
                  <a:pt x="114" y="290023"/>
                </a:cubicBezTo>
                <a:cubicBezTo>
                  <a:pt x="114" y="284365"/>
                  <a:pt x="4690" y="279674"/>
                  <a:pt x="10165" y="279674"/>
                </a:cubicBezTo>
                <a:lnTo>
                  <a:pt x="25712" y="279674"/>
                </a:lnTo>
                <a:lnTo>
                  <a:pt x="25712" y="15174"/>
                </a:lnTo>
                <a:cubicBezTo>
                  <a:pt x="25712" y="6697"/>
                  <a:pt x="32107" y="114"/>
                  <a:pt x="40340" y="114"/>
                </a:cubicBezTo>
                <a:lnTo>
                  <a:pt x="174726" y="114"/>
                </a:lnTo>
                <a:cubicBezTo>
                  <a:pt x="182959" y="114"/>
                  <a:pt x="189353" y="6697"/>
                  <a:pt x="189353" y="15174"/>
                </a:cubicBezTo>
                <a:lnTo>
                  <a:pt x="189353" y="98952"/>
                </a:lnTo>
                <a:lnTo>
                  <a:pt x="246965" y="117777"/>
                </a:lnTo>
                <a:cubicBezTo>
                  <a:pt x="258835" y="121542"/>
                  <a:pt x="267068" y="132837"/>
                  <a:pt x="267068" y="146004"/>
                </a:cubicBezTo>
                <a:lnTo>
                  <a:pt x="267068" y="279674"/>
                </a:lnTo>
                <a:lnTo>
                  <a:pt x="282615" y="279674"/>
                </a:lnTo>
                <a:moveTo>
                  <a:pt x="120792" y="63152"/>
                </a:moveTo>
                <a:lnTo>
                  <a:pt x="120792" y="89507"/>
                </a:lnTo>
                <a:lnTo>
                  <a:pt x="161937" y="89507"/>
                </a:lnTo>
                <a:lnTo>
                  <a:pt x="161937" y="63173"/>
                </a:lnTo>
                <a:lnTo>
                  <a:pt x="120792" y="63173"/>
                </a:lnTo>
                <a:cubicBezTo>
                  <a:pt x="121711" y="62227"/>
                  <a:pt x="120792" y="62227"/>
                  <a:pt x="120792" y="63173"/>
                </a:cubicBezTo>
                <a:lnTo>
                  <a:pt x="120792" y="63152"/>
                </a:lnTo>
                <a:moveTo>
                  <a:pt x="94274" y="229761"/>
                </a:moveTo>
                <a:lnTo>
                  <a:pt x="94274" y="203427"/>
                </a:lnTo>
                <a:lnTo>
                  <a:pt x="53150" y="203427"/>
                </a:lnTo>
                <a:lnTo>
                  <a:pt x="53150" y="229782"/>
                </a:lnTo>
                <a:lnTo>
                  <a:pt x="94274" y="229782"/>
                </a:lnTo>
                <a:cubicBezTo>
                  <a:pt x="94274" y="230729"/>
                  <a:pt x="94274" y="229782"/>
                  <a:pt x="94274" y="229782"/>
                </a:cubicBezTo>
                <a:lnTo>
                  <a:pt x="94274" y="229761"/>
                </a:lnTo>
                <a:moveTo>
                  <a:pt x="53150" y="160118"/>
                </a:moveTo>
                <a:lnTo>
                  <a:pt x="94274" y="160118"/>
                </a:lnTo>
                <a:lnTo>
                  <a:pt x="94274" y="133784"/>
                </a:lnTo>
                <a:lnTo>
                  <a:pt x="53150" y="133784"/>
                </a:lnTo>
                <a:lnTo>
                  <a:pt x="53150" y="160161"/>
                </a:lnTo>
                <a:lnTo>
                  <a:pt x="53150" y="160118"/>
                </a:lnTo>
                <a:moveTo>
                  <a:pt x="53150" y="89550"/>
                </a:moveTo>
                <a:lnTo>
                  <a:pt x="94274" y="89550"/>
                </a:lnTo>
                <a:lnTo>
                  <a:pt x="94274" y="63152"/>
                </a:lnTo>
                <a:lnTo>
                  <a:pt x="53150" y="63152"/>
                </a:lnTo>
                <a:lnTo>
                  <a:pt x="53150" y="89507"/>
                </a:lnTo>
                <a:lnTo>
                  <a:pt x="53150" y="89550"/>
                </a:lnTo>
                <a:moveTo>
                  <a:pt x="120792" y="132837"/>
                </a:moveTo>
                <a:lnTo>
                  <a:pt x="120792" y="160139"/>
                </a:lnTo>
                <a:lnTo>
                  <a:pt x="161937" y="160139"/>
                </a:lnTo>
                <a:lnTo>
                  <a:pt x="161937" y="132816"/>
                </a:lnTo>
                <a:lnTo>
                  <a:pt x="120792" y="132816"/>
                </a:lnTo>
                <a:cubicBezTo>
                  <a:pt x="121711" y="132816"/>
                  <a:pt x="120792" y="132816"/>
                  <a:pt x="120792" y="132816"/>
                </a:cubicBezTo>
                <a:lnTo>
                  <a:pt x="120792" y="132837"/>
                </a:lnTo>
                <a:moveTo>
                  <a:pt x="162857" y="229782"/>
                </a:moveTo>
                <a:lnTo>
                  <a:pt x="162857" y="203427"/>
                </a:lnTo>
                <a:lnTo>
                  <a:pt x="121690" y="203427"/>
                </a:lnTo>
                <a:lnTo>
                  <a:pt x="121690" y="229782"/>
                </a:lnTo>
                <a:lnTo>
                  <a:pt x="162857" y="229782"/>
                </a:lnTo>
                <a:cubicBezTo>
                  <a:pt x="162857" y="230729"/>
                  <a:pt x="162857" y="229782"/>
                  <a:pt x="162857" y="229782"/>
                </a:cubicBezTo>
                <a:moveTo>
                  <a:pt x="206739" y="260849"/>
                </a:moveTo>
                <a:lnTo>
                  <a:pt x="227761" y="260849"/>
                </a:lnTo>
                <a:lnTo>
                  <a:pt x="227761" y="217540"/>
                </a:lnTo>
                <a:lnTo>
                  <a:pt x="206739" y="217540"/>
                </a:lnTo>
                <a:lnTo>
                  <a:pt x="206739" y="260849"/>
                </a:lnTo>
                <a:moveTo>
                  <a:pt x="206739" y="197790"/>
                </a:moveTo>
                <a:lnTo>
                  <a:pt x="227761" y="197790"/>
                </a:lnTo>
                <a:lnTo>
                  <a:pt x="227761" y="154481"/>
                </a:lnTo>
                <a:lnTo>
                  <a:pt x="206739" y="154481"/>
                </a:lnTo>
                <a:lnTo>
                  <a:pt x="206739" y="197790"/>
                </a:lnTo>
              </a:path>
            </a:pathLst>
          </a:custGeom>
          <a:solidFill>
            <a:schemeClr val="accent1"/>
          </a:solidFill>
          <a:ln w="1020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26" name="任意多边形: 形状 7"/>
          <p:cNvSpPr/>
          <p:nvPr>
            <p:custDataLst>
              <p:tags r:id="rId14"/>
            </p:custDataLst>
          </p:nvPr>
        </p:nvSpPr>
        <p:spPr>
          <a:xfrm>
            <a:off x="4240530" y="5064760"/>
            <a:ext cx="292550" cy="301203"/>
          </a:xfrm>
          <a:custGeom>
            <a:avLst/>
            <a:gdLst>
              <a:gd name="connsiteX0" fmla="*/ 32630 w 292550"/>
              <a:gd name="connsiteY0" fmla="*/ 115 h 301203"/>
              <a:gd name="connsiteX1" fmla="*/ 260151 w 292550"/>
              <a:gd name="connsiteY1" fmla="*/ 115 h 301203"/>
              <a:gd name="connsiteX2" fmla="*/ 292666 w 292550"/>
              <a:gd name="connsiteY2" fmla="*/ 33592 h 301203"/>
              <a:gd name="connsiteX3" fmla="*/ 292666 w 292550"/>
              <a:gd name="connsiteY3" fmla="*/ 200910 h 301203"/>
              <a:gd name="connsiteX4" fmla="*/ 260151 w 292550"/>
              <a:gd name="connsiteY4" fmla="*/ 234387 h 301203"/>
              <a:gd name="connsiteX5" fmla="*/ 32630 w 292550"/>
              <a:gd name="connsiteY5" fmla="*/ 234387 h 301203"/>
              <a:gd name="connsiteX6" fmla="*/ 115 w 292550"/>
              <a:gd name="connsiteY6" fmla="*/ 200910 h 301203"/>
              <a:gd name="connsiteX7" fmla="*/ 115 w 292550"/>
              <a:gd name="connsiteY7" fmla="*/ 33592 h 301203"/>
              <a:gd name="connsiteX8" fmla="*/ 32630 w 292550"/>
              <a:gd name="connsiteY8" fmla="*/ 115 h 301203"/>
              <a:gd name="connsiteX9" fmla="*/ 16373 w 292550"/>
              <a:gd name="connsiteY9" fmla="*/ 267842 h 301203"/>
              <a:gd name="connsiteX10" fmla="*/ 276408 w 292550"/>
              <a:gd name="connsiteY10" fmla="*/ 267842 h 301203"/>
              <a:gd name="connsiteX11" fmla="*/ 292666 w 292550"/>
              <a:gd name="connsiteY11" fmla="*/ 284580 h 301203"/>
              <a:gd name="connsiteX12" fmla="*/ 276408 w 292550"/>
              <a:gd name="connsiteY12" fmla="*/ 301319 h 301203"/>
              <a:gd name="connsiteX13" fmla="*/ 16373 w 292550"/>
              <a:gd name="connsiteY13" fmla="*/ 301319 h 301203"/>
              <a:gd name="connsiteX14" fmla="*/ 115 w 292550"/>
              <a:gd name="connsiteY14" fmla="*/ 284580 h 301203"/>
              <a:gd name="connsiteX15" fmla="*/ 16373 w 292550"/>
              <a:gd name="connsiteY15" fmla="*/ 267842 h 301203"/>
              <a:gd name="connsiteX16" fmla="*/ 146390 w 292550"/>
              <a:gd name="connsiteY16" fmla="*/ 117240 h 301203"/>
              <a:gd name="connsiteX17" fmla="*/ 130132 w 292550"/>
              <a:gd name="connsiteY17" fmla="*/ 133978 h 301203"/>
              <a:gd name="connsiteX18" fmla="*/ 130132 w 292550"/>
              <a:gd name="connsiteY18" fmla="*/ 150717 h 301203"/>
              <a:gd name="connsiteX19" fmla="*/ 146390 w 292550"/>
              <a:gd name="connsiteY19" fmla="*/ 167456 h 301203"/>
              <a:gd name="connsiteX20" fmla="*/ 162648 w 292550"/>
              <a:gd name="connsiteY20" fmla="*/ 150717 h 301203"/>
              <a:gd name="connsiteX21" fmla="*/ 162648 w 292550"/>
              <a:gd name="connsiteY21" fmla="*/ 133978 h 301203"/>
              <a:gd name="connsiteX22" fmla="*/ 146390 w 292550"/>
              <a:gd name="connsiteY22" fmla="*/ 117240 h 301203"/>
              <a:gd name="connsiteX23" fmla="*/ 211400 w 292550"/>
              <a:gd name="connsiteY23" fmla="*/ 100524 h 301203"/>
              <a:gd name="connsiteX24" fmla="*/ 195142 w 292550"/>
              <a:gd name="connsiteY24" fmla="*/ 117240 h 301203"/>
              <a:gd name="connsiteX25" fmla="*/ 195142 w 292550"/>
              <a:gd name="connsiteY25" fmla="*/ 150717 h 301203"/>
              <a:gd name="connsiteX26" fmla="*/ 211400 w 292550"/>
              <a:gd name="connsiteY26" fmla="*/ 167453 h 301203"/>
              <a:gd name="connsiteX27" fmla="*/ 227657 w 292550"/>
              <a:gd name="connsiteY27" fmla="*/ 150717 h 301203"/>
              <a:gd name="connsiteX28" fmla="*/ 227657 w 292550"/>
              <a:gd name="connsiteY28" fmla="*/ 117240 h 301203"/>
              <a:gd name="connsiteX29" fmla="*/ 211400 w 292550"/>
              <a:gd name="connsiteY29" fmla="*/ 100524 h 301203"/>
              <a:gd name="connsiteX30" fmla="*/ 81402 w 292550"/>
              <a:gd name="connsiteY30" fmla="*/ 67025 h 301203"/>
              <a:gd name="connsiteX31" fmla="*/ 81361 w 292550"/>
              <a:gd name="connsiteY31" fmla="*/ 67047 h 301203"/>
              <a:gd name="connsiteX32" fmla="*/ 65103 w 292550"/>
              <a:gd name="connsiteY32" fmla="*/ 83785 h 301203"/>
              <a:gd name="connsiteX33" fmla="*/ 65103 w 292550"/>
              <a:gd name="connsiteY33" fmla="*/ 150717 h 301203"/>
              <a:gd name="connsiteX34" fmla="*/ 81381 w 292550"/>
              <a:gd name="connsiteY34" fmla="*/ 167477 h 301203"/>
              <a:gd name="connsiteX35" fmla="*/ 97660 w 292550"/>
              <a:gd name="connsiteY35" fmla="*/ 150717 h 301203"/>
              <a:gd name="connsiteX36" fmla="*/ 97660 w 292550"/>
              <a:gd name="connsiteY36" fmla="*/ 83764 h 301203"/>
              <a:gd name="connsiteX37" fmla="*/ 81402 w 292550"/>
              <a:gd name="connsiteY37" fmla="*/ 67025 h 30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2550" h="301203">
                <a:moveTo>
                  <a:pt x="32630" y="115"/>
                </a:moveTo>
                <a:lnTo>
                  <a:pt x="260151" y="115"/>
                </a:lnTo>
                <a:cubicBezTo>
                  <a:pt x="278122" y="115"/>
                  <a:pt x="292666" y="15089"/>
                  <a:pt x="292666" y="33592"/>
                </a:cubicBezTo>
                <a:lnTo>
                  <a:pt x="292666" y="200910"/>
                </a:lnTo>
                <a:cubicBezTo>
                  <a:pt x="292666" y="219413"/>
                  <a:pt x="278122" y="234387"/>
                  <a:pt x="260151" y="234387"/>
                </a:cubicBezTo>
                <a:lnTo>
                  <a:pt x="32630" y="234387"/>
                </a:lnTo>
                <a:cubicBezTo>
                  <a:pt x="14659" y="234387"/>
                  <a:pt x="115" y="219391"/>
                  <a:pt x="115" y="200910"/>
                </a:cubicBezTo>
                <a:lnTo>
                  <a:pt x="115" y="33592"/>
                </a:lnTo>
                <a:cubicBezTo>
                  <a:pt x="115" y="15089"/>
                  <a:pt x="14659" y="115"/>
                  <a:pt x="32630" y="115"/>
                </a:cubicBezTo>
                <a:moveTo>
                  <a:pt x="16373" y="267842"/>
                </a:moveTo>
                <a:lnTo>
                  <a:pt x="276408" y="267842"/>
                </a:lnTo>
                <a:cubicBezTo>
                  <a:pt x="285387" y="267842"/>
                  <a:pt x="292666" y="275337"/>
                  <a:pt x="292666" y="284580"/>
                </a:cubicBezTo>
                <a:cubicBezTo>
                  <a:pt x="292666" y="293825"/>
                  <a:pt x="285387" y="301319"/>
                  <a:pt x="276408" y="301319"/>
                </a:cubicBezTo>
                <a:lnTo>
                  <a:pt x="16373" y="301319"/>
                </a:lnTo>
                <a:cubicBezTo>
                  <a:pt x="7394" y="301319"/>
                  <a:pt x="115" y="293825"/>
                  <a:pt x="115" y="284580"/>
                </a:cubicBezTo>
                <a:cubicBezTo>
                  <a:pt x="115" y="275337"/>
                  <a:pt x="7394" y="267842"/>
                  <a:pt x="16373" y="267842"/>
                </a:cubicBezTo>
                <a:moveTo>
                  <a:pt x="146390" y="117240"/>
                </a:moveTo>
                <a:cubicBezTo>
                  <a:pt x="137405" y="117240"/>
                  <a:pt x="130132" y="124728"/>
                  <a:pt x="130132" y="133978"/>
                </a:cubicBezTo>
                <a:lnTo>
                  <a:pt x="130132" y="150717"/>
                </a:lnTo>
                <a:cubicBezTo>
                  <a:pt x="130132" y="159962"/>
                  <a:pt x="137411" y="167456"/>
                  <a:pt x="146390" y="167456"/>
                </a:cubicBezTo>
                <a:cubicBezTo>
                  <a:pt x="155370" y="167456"/>
                  <a:pt x="162648" y="159962"/>
                  <a:pt x="162648" y="150717"/>
                </a:cubicBezTo>
                <a:lnTo>
                  <a:pt x="162648" y="133978"/>
                </a:lnTo>
                <a:cubicBezTo>
                  <a:pt x="162648" y="124749"/>
                  <a:pt x="155376" y="117240"/>
                  <a:pt x="146390" y="117240"/>
                </a:cubicBezTo>
                <a:moveTo>
                  <a:pt x="211400" y="100524"/>
                </a:moveTo>
                <a:cubicBezTo>
                  <a:pt x="202435" y="100524"/>
                  <a:pt x="195142" y="107989"/>
                  <a:pt x="195142" y="117240"/>
                </a:cubicBezTo>
                <a:lnTo>
                  <a:pt x="195142" y="150717"/>
                </a:lnTo>
                <a:cubicBezTo>
                  <a:pt x="195143" y="159960"/>
                  <a:pt x="202422" y="167453"/>
                  <a:pt x="211400" y="167453"/>
                </a:cubicBezTo>
                <a:cubicBezTo>
                  <a:pt x="220378" y="167453"/>
                  <a:pt x="227655" y="159960"/>
                  <a:pt x="227657" y="150717"/>
                </a:cubicBezTo>
                <a:lnTo>
                  <a:pt x="227657" y="117240"/>
                </a:lnTo>
                <a:cubicBezTo>
                  <a:pt x="227657" y="108011"/>
                  <a:pt x="220384" y="100524"/>
                  <a:pt x="211400" y="100524"/>
                </a:cubicBezTo>
                <a:moveTo>
                  <a:pt x="81402" y="67025"/>
                </a:moveTo>
                <a:lnTo>
                  <a:pt x="81361" y="67047"/>
                </a:lnTo>
                <a:cubicBezTo>
                  <a:pt x="72375" y="67047"/>
                  <a:pt x="65103" y="74534"/>
                  <a:pt x="65103" y="83785"/>
                </a:cubicBezTo>
                <a:lnTo>
                  <a:pt x="65103" y="150717"/>
                </a:lnTo>
                <a:cubicBezTo>
                  <a:pt x="65103" y="159973"/>
                  <a:pt x="72391" y="167477"/>
                  <a:pt x="81381" y="167477"/>
                </a:cubicBezTo>
                <a:cubicBezTo>
                  <a:pt x="90372" y="167477"/>
                  <a:pt x="97660" y="159973"/>
                  <a:pt x="97660" y="150717"/>
                </a:cubicBezTo>
                <a:lnTo>
                  <a:pt x="97660" y="83764"/>
                </a:lnTo>
                <a:cubicBezTo>
                  <a:pt x="97660" y="74512"/>
                  <a:pt x="90388" y="67025"/>
                  <a:pt x="81402" y="67025"/>
                </a:cubicBezTo>
              </a:path>
            </a:pathLst>
          </a:custGeom>
          <a:solidFill>
            <a:schemeClr val="accent1"/>
          </a:solidFill>
          <a:ln w="10988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441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超参数调整与股票预测</a:t>
            </a:r>
            <a:endParaRPr lang="zh-CN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777558" y="1544638"/>
            <a:ext cx="3235960" cy="4197350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4445318" y="1544638"/>
            <a:ext cx="3235960" cy="4197350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082358" y="2849563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股票预测中，调整超参数可以显著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</a:rPr>
              <a:t>提高模型的预测精度和泛化能力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。合适的超参数设置能够使模型更好地捕捉数据中的复杂模式和特征，从而提供更准确的预测结果。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005523" y="2225358"/>
            <a:ext cx="278003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提升模型性能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4793298" y="2849563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过拟合和欠拟合是股票预测模型中常见的问题。通过超参数调整，可以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</a:rPr>
              <a:t>找到平衡模型复杂度和训练误差的最佳点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，从而减少过拟合或欠拟合的风险。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4673283" y="2225358"/>
            <a:ext cx="278003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避免过拟合或欠拟合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7"/>
            </p:custDataLst>
          </p:nvPr>
        </p:nvSpPr>
        <p:spPr>
          <a:xfrm>
            <a:off x="8179753" y="1544638"/>
            <a:ext cx="3235960" cy="4197350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504238" y="2849563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在实际应用中，快速高效地调整超参数，</a:t>
            </a:r>
            <a:r>
              <a:rPr lang="zh-CN" altLang="en-US" sz="160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</a:rPr>
              <a:t>有助于在有限的资源下构建更高效的股票预测模型。</a:t>
            </a:r>
            <a:endParaRPr lang="zh-CN" altLang="en-US" sz="1600">
              <a:ln>
                <a:noFill/>
                <a:prstDash val="sysDot"/>
              </a:ln>
              <a:solidFill>
                <a:srgbClr val="FF0000"/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8407718" y="2225358"/>
            <a:ext cx="2780029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accent1"/>
                </a:solidFill>
                <a:latin typeface="+mn-ea"/>
                <a:cs typeface="+mn-ea"/>
              </a:rPr>
              <a:t>优化训练时间和资源</a:t>
            </a:r>
            <a:endParaRPr lang="zh-CN" altLang="en-US" sz="2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10"/>
            </p:custDataLst>
          </p:nvPr>
        </p:nvCxnSpPr>
        <p:spPr>
          <a:xfrm>
            <a:off x="2226628" y="5423853"/>
            <a:ext cx="337820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1"/>
            </p:custDataLst>
          </p:nvPr>
        </p:nvCxnSpPr>
        <p:spPr>
          <a:xfrm>
            <a:off x="5894388" y="5423853"/>
            <a:ext cx="337820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2"/>
            </p:custDataLst>
          </p:nvPr>
        </p:nvCxnSpPr>
        <p:spPr>
          <a:xfrm>
            <a:off x="9628823" y="5423853"/>
            <a:ext cx="337820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13"/>
            </p:custDataLst>
          </p:nvPr>
        </p:nvSpPr>
        <p:spPr>
          <a:xfrm>
            <a:off x="1987868" y="1117918"/>
            <a:ext cx="890270" cy="89027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>
            <p:custDataLst>
              <p:tags r:id="rId14"/>
            </p:custDataLst>
          </p:nvPr>
        </p:nvSpPr>
        <p:spPr>
          <a:xfrm>
            <a:off x="2017713" y="1117283"/>
            <a:ext cx="829945" cy="82994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>
            <p:custDataLst>
              <p:tags r:id="rId15"/>
            </p:custDataLst>
          </p:nvPr>
        </p:nvSpPr>
        <p:spPr>
          <a:xfrm>
            <a:off x="5618163" y="1117918"/>
            <a:ext cx="890270" cy="89027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>
            <p:custDataLst>
              <p:tags r:id="rId16"/>
            </p:custDataLst>
          </p:nvPr>
        </p:nvSpPr>
        <p:spPr>
          <a:xfrm>
            <a:off x="5648008" y="1117283"/>
            <a:ext cx="829945" cy="82994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>
            <p:custDataLst>
              <p:tags r:id="rId17"/>
            </p:custDataLst>
          </p:nvPr>
        </p:nvSpPr>
        <p:spPr>
          <a:xfrm>
            <a:off x="9352598" y="1117918"/>
            <a:ext cx="890270" cy="890270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>
            <p:custDataLst>
              <p:tags r:id="rId18"/>
            </p:custDataLst>
          </p:nvPr>
        </p:nvSpPr>
        <p:spPr>
          <a:xfrm>
            <a:off x="9382443" y="1117918"/>
            <a:ext cx="829945" cy="829945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: 形状 24"/>
          <p:cNvSpPr/>
          <p:nvPr>
            <p:custDataLst>
              <p:tags r:id="rId19"/>
            </p:custDataLst>
          </p:nvPr>
        </p:nvSpPr>
        <p:spPr>
          <a:xfrm>
            <a:off x="2292668" y="1370013"/>
            <a:ext cx="278766" cy="324277"/>
          </a:xfrm>
          <a:custGeom>
            <a:avLst/>
            <a:gdLst>
              <a:gd name="connsiteX0" fmla="*/ 127720 w 256244"/>
              <a:gd name="connsiteY0" fmla="*/ 213145 h 213449"/>
              <a:gd name="connsiteX1" fmla="*/ 110602 w 256244"/>
              <a:gd name="connsiteY1" fmla="*/ 207216 h 213449"/>
              <a:gd name="connsiteX2" fmla="*/ 10141 w 256244"/>
              <a:gd name="connsiteY2" fmla="*/ 128033 h 213449"/>
              <a:gd name="connsiteX3" fmla="*/ -379 w 256244"/>
              <a:gd name="connsiteY3" fmla="*/ 106324 h 213449"/>
              <a:gd name="connsiteX4" fmla="*/ 10141 w 256244"/>
              <a:gd name="connsiteY4" fmla="*/ 84616 h 213449"/>
              <a:gd name="connsiteX5" fmla="*/ 110650 w 256244"/>
              <a:gd name="connsiteY5" fmla="*/ 5433 h 213449"/>
              <a:gd name="connsiteX6" fmla="*/ 144838 w 256244"/>
              <a:gd name="connsiteY6" fmla="*/ 5433 h 213449"/>
              <a:gd name="connsiteX7" fmla="*/ 245347 w 256244"/>
              <a:gd name="connsiteY7" fmla="*/ 84616 h 213449"/>
              <a:gd name="connsiteX8" fmla="*/ 255866 w 256244"/>
              <a:gd name="connsiteY8" fmla="*/ 106324 h 213449"/>
              <a:gd name="connsiteX9" fmla="*/ 245347 w 256244"/>
              <a:gd name="connsiteY9" fmla="*/ 128033 h 213449"/>
              <a:gd name="connsiteX10" fmla="*/ 144838 w 256244"/>
              <a:gd name="connsiteY10" fmla="*/ 207216 h 213449"/>
              <a:gd name="connsiteX11" fmla="*/ 127720 w 256244"/>
              <a:gd name="connsiteY11" fmla="*/ 213145 h 213449"/>
              <a:gd name="connsiteX12" fmla="*/ 127720 w 256244"/>
              <a:gd name="connsiteY12" fmla="*/ 17961 h 213449"/>
              <a:gd name="connsiteX13" fmla="*/ 122030 w 256244"/>
              <a:gd name="connsiteY13" fmla="*/ 19921 h 213449"/>
              <a:gd name="connsiteX14" fmla="*/ 21521 w 256244"/>
              <a:gd name="connsiteY14" fmla="*/ 99104 h 213449"/>
              <a:gd name="connsiteX15" fmla="*/ 18030 w 256244"/>
              <a:gd name="connsiteY15" fmla="*/ 106324 h 213449"/>
              <a:gd name="connsiteX16" fmla="*/ 21521 w 256244"/>
              <a:gd name="connsiteY16" fmla="*/ 113544 h 213449"/>
              <a:gd name="connsiteX17" fmla="*/ 122030 w 256244"/>
              <a:gd name="connsiteY17" fmla="*/ 192727 h 213449"/>
              <a:gd name="connsiteX18" fmla="*/ 133410 w 256244"/>
              <a:gd name="connsiteY18" fmla="*/ 192727 h 213449"/>
              <a:gd name="connsiteX19" fmla="*/ 233919 w 256244"/>
              <a:gd name="connsiteY19" fmla="*/ 113544 h 213449"/>
              <a:gd name="connsiteX20" fmla="*/ 237409 w 256244"/>
              <a:gd name="connsiteY20" fmla="*/ 106324 h 213449"/>
              <a:gd name="connsiteX21" fmla="*/ 233919 w 256244"/>
              <a:gd name="connsiteY21" fmla="*/ 99104 h 213449"/>
              <a:gd name="connsiteX22" fmla="*/ 133458 w 256244"/>
              <a:gd name="connsiteY22" fmla="*/ 19921 h 213449"/>
              <a:gd name="connsiteX23" fmla="*/ 127720 w 256244"/>
              <a:gd name="connsiteY23" fmla="*/ 17961 h 21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9" h="511">
                <a:moveTo>
                  <a:pt x="220" y="336"/>
                </a:moveTo>
                <a:cubicBezTo>
                  <a:pt x="210" y="336"/>
                  <a:pt x="201" y="333"/>
                  <a:pt x="193" y="327"/>
                </a:cubicBezTo>
                <a:lnTo>
                  <a:pt x="35" y="202"/>
                </a:lnTo>
                <a:cubicBezTo>
                  <a:pt x="24" y="194"/>
                  <a:pt x="18" y="181"/>
                  <a:pt x="18" y="168"/>
                </a:cubicBezTo>
                <a:cubicBezTo>
                  <a:pt x="18" y="154"/>
                  <a:pt x="24" y="142"/>
                  <a:pt x="35" y="134"/>
                </a:cubicBezTo>
                <a:lnTo>
                  <a:pt x="193" y="9"/>
                </a:lnTo>
                <a:cubicBezTo>
                  <a:pt x="208" y="-3"/>
                  <a:pt x="232" y="-3"/>
                  <a:pt x="247" y="9"/>
                </a:cubicBezTo>
                <a:lnTo>
                  <a:pt x="405" y="134"/>
                </a:lnTo>
                <a:cubicBezTo>
                  <a:pt x="416" y="142"/>
                  <a:pt x="422" y="154"/>
                  <a:pt x="422" y="168"/>
                </a:cubicBezTo>
                <a:cubicBezTo>
                  <a:pt x="422" y="181"/>
                  <a:pt x="416" y="194"/>
                  <a:pt x="405" y="202"/>
                </a:cubicBezTo>
                <a:lnTo>
                  <a:pt x="247" y="327"/>
                </a:lnTo>
                <a:cubicBezTo>
                  <a:pt x="239" y="333"/>
                  <a:pt x="230" y="336"/>
                  <a:pt x="220" y="336"/>
                </a:cubicBezTo>
                <a:close/>
                <a:moveTo>
                  <a:pt x="220" y="29"/>
                </a:moveTo>
                <a:cubicBezTo>
                  <a:pt x="217" y="29"/>
                  <a:pt x="214" y="30"/>
                  <a:pt x="211" y="32"/>
                </a:cubicBezTo>
                <a:lnTo>
                  <a:pt x="53" y="156"/>
                </a:lnTo>
                <a:cubicBezTo>
                  <a:pt x="49" y="159"/>
                  <a:pt x="47" y="163"/>
                  <a:pt x="47" y="168"/>
                </a:cubicBezTo>
                <a:cubicBezTo>
                  <a:pt x="47" y="172"/>
                  <a:pt x="49" y="177"/>
                  <a:pt x="53" y="179"/>
                </a:cubicBezTo>
                <a:lnTo>
                  <a:pt x="211" y="304"/>
                </a:lnTo>
                <a:cubicBezTo>
                  <a:pt x="216" y="308"/>
                  <a:pt x="224" y="308"/>
                  <a:pt x="229" y="304"/>
                </a:cubicBezTo>
                <a:lnTo>
                  <a:pt x="387" y="179"/>
                </a:lnTo>
                <a:cubicBezTo>
                  <a:pt x="391" y="176"/>
                  <a:pt x="393" y="172"/>
                  <a:pt x="393" y="168"/>
                </a:cubicBezTo>
                <a:cubicBezTo>
                  <a:pt x="393" y="163"/>
                  <a:pt x="391" y="159"/>
                  <a:pt x="387" y="156"/>
                </a:cubicBezTo>
                <a:lnTo>
                  <a:pt x="229" y="32"/>
                </a:lnTo>
                <a:cubicBezTo>
                  <a:pt x="226" y="30"/>
                  <a:pt x="223" y="29"/>
                  <a:pt x="220" y="29"/>
                </a:cubicBezTo>
                <a:close/>
                <a:moveTo>
                  <a:pt x="219" y="424"/>
                </a:moveTo>
                <a:cubicBezTo>
                  <a:pt x="210" y="424"/>
                  <a:pt x="200" y="421"/>
                  <a:pt x="192" y="414"/>
                </a:cubicBezTo>
                <a:lnTo>
                  <a:pt x="6" y="267"/>
                </a:lnTo>
                <a:cubicBezTo>
                  <a:pt x="-1" y="262"/>
                  <a:pt x="-2" y="253"/>
                  <a:pt x="3" y="246"/>
                </a:cubicBezTo>
                <a:cubicBezTo>
                  <a:pt x="8" y="240"/>
                  <a:pt x="17" y="239"/>
                  <a:pt x="24" y="244"/>
                </a:cubicBezTo>
                <a:lnTo>
                  <a:pt x="211" y="392"/>
                </a:lnTo>
                <a:cubicBezTo>
                  <a:pt x="216" y="396"/>
                  <a:pt x="223" y="396"/>
                  <a:pt x="228" y="392"/>
                </a:cubicBezTo>
                <a:lnTo>
                  <a:pt x="415" y="244"/>
                </a:lnTo>
                <a:cubicBezTo>
                  <a:pt x="422" y="239"/>
                  <a:pt x="431" y="240"/>
                  <a:pt x="436" y="246"/>
                </a:cubicBezTo>
                <a:cubicBezTo>
                  <a:pt x="441" y="253"/>
                  <a:pt x="440" y="262"/>
                  <a:pt x="433" y="267"/>
                </a:cubicBezTo>
                <a:lnTo>
                  <a:pt x="246" y="414"/>
                </a:lnTo>
                <a:cubicBezTo>
                  <a:pt x="238" y="421"/>
                  <a:pt x="229" y="424"/>
                  <a:pt x="219" y="424"/>
                </a:cubicBezTo>
                <a:close/>
                <a:moveTo>
                  <a:pt x="219" y="511"/>
                </a:moveTo>
                <a:cubicBezTo>
                  <a:pt x="210" y="511"/>
                  <a:pt x="200" y="508"/>
                  <a:pt x="192" y="501"/>
                </a:cubicBezTo>
                <a:lnTo>
                  <a:pt x="6" y="354"/>
                </a:lnTo>
                <a:cubicBezTo>
                  <a:pt x="-1" y="349"/>
                  <a:pt x="-2" y="340"/>
                  <a:pt x="3" y="333"/>
                </a:cubicBezTo>
                <a:cubicBezTo>
                  <a:pt x="8" y="327"/>
                  <a:pt x="17" y="326"/>
                  <a:pt x="24" y="331"/>
                </a:cubicBezTo>
                <a:lnTo>
                  <a:pt x="211" y="478"/>
                </a:lnTo>
                <a:cubicBezTo>
                  <a:pt x="216" y="483"/>
                  <a:pt x="223" y="483"/>
                  <a:pt x="228" y="478"/>
                </a:cubicBezTo>
                <a:lnTo>
                  <a:pt x="415" y="331"/>
                </a:lnTo>
                <a:cubicBezTo>
                  <a:pt x="422" y="326"/>
                  <a:pt x="431" y="327"/>
                  <a:pt x="436" y="333"/>
                </a:cubicBezTo>
                <a:cubicBezTo>
                  <a:pt x="441" y="340"/>
                  <a:pt x="440" y="349"/>
                  <a:pt x="433" y="354"/>
                </a:cubicBezTo>
                <a:lnTo>
                  <a:pt x="246" y="501"/>
                </a:lnTo>
                <a:cubicBezTo>
                  <a:pt x="238" y="508"/>
                  <a:pt x="229" y="511"/>
                  <a:pt x="219" y="511"/>
                </a:cubicBezTo>
                <a:close/>
              </a:path>
            </a:pathLst>
          </a:custGeom>
          <a:solidFill>
            <a:srgbClr val="FFFFFF"/>
          </a:solidFill>
          <a:ln w="478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  <p:sp>
        <p:nvSpPr>
          <p:cNvPr id="36" name="任意多边形: 形状 35"/>
          <p:cNvSpPr/>
          <p:nvPr>
            <p:custDataLst>
              <p:tags r:id="rId20"/>
            </p:custDataLst>
          </p:nvPr>
        </p:nvSpPr>
        <p:spPr>
          <a:xfrm>
            <a:off x="9617393" y="1387793"/>
            <a:ext cx="359648" cy="289370"/>
          </a:xfrm>
          <a:custGeom>
            <a:avLst/>
            <a:gdLst>
              <a:gd name="connsiteX0" fmla="*/ 39291 w 79345"/>
              <a:gd name="connsiteY0" fmla="*/ 79085 h 79345"/>
              <a:gd name="connsiteX1" fmla="*/ -382 w 79345"/>
              <a:gd name="connsiteY1" fmla="*/ 39412 h 79345"/>
              <a:gd name="connsiteX2" fmla="*/ 39291 w 79345"/>
              <a:gd name="connsiteY2" fmla="*/ -261 h 79345"/>
              <a:gd name="connsiteX3" fmla="*/ 78964 w 79345"/>
              <a:gd name="connsiteY3" fmla="*/ 39412 h 79345"/>
              <a:gd name="connsiteX4" fmla="*/ 39291 w 79345"/>
              <a:gd name="connsiteY4" fmla="*/ 79085 h 79345"/>
              <a:gd name="connsiteX5" fmla="*/ 39291 w 79345"/>
              <a:gd name="connsiteY5" fmla="*/ 19042 h 79345"/>
              <a:gd name="connsiteX6" fmla="*/ 18921 w 79345"/>
              <a:gd name="connsiteY6" fmla="*/ 39412 h 79345"/>
              <a:gd name="connsiteX7" fmla="*/ 39291 w 79345"/>
              <a:gd name="connsiteY7" fmla="*/ 59782 h 79345"/>
              <a:gd name="connsiteX8" fmla="*/ 59661 w 79345"/>
              <a:gd name="connsiteY8" fmla="*/ 39412 h 79345"/>
              <a:gd name="connsiteX9" fmla="*/ 39291 w 79345"/>
              <a:gd name="connsiteY9" fmla="*/ 19042 h 7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" h="456">
                <a:moveTo>
                  <a:pt x="141" y="392"/>
                </a:moveTo>
                <a:cubicBezTo>
                  <a:pt x="139" y="392"/>
                  <a:pt x="138" y="393"/>
                  <a:pt x="138" y="395"/>
                </a:cubicBezTo>
                <a:lnTo>
                  <a:pt x="138" y="422"/>
                </a:lnTo>
                <a:cubicBezTo>
                  <a:pt x="138" y="424"/>
                  <a:pt x="139" y="425"/>
                  <a:pt x="141" y="425"/>
                </a:cubicBezTo>
                <a:lnTo>
                  <a:pt x="423" y="425"/>
                </a:lnTo>
                <a:cubicBezTo>
                  <a:pt x="425" y="425"/>
                  <a:pt x="426" y="424"/>
                  <a:pt x="426" y="422"/>
                </a:cubicBezTo>
                <a:lnTo>
                  <a:pt x="426" y="395"/>
                </a:lnTo>
                <a:cubicBezTo>
                  <a:pt x="426" y="393"/>
                  <a:pt x="425" y="392"/>
                  <a:pt x="423" y="392"/>
                </a:cubicBezTo>
                <a:lnTo>
                  <a:pt x="141" y="392"/>
                </a:lnTo>
                <a:close/>
                <a:moveTo>
                  <a:pt x="471" y="261"/>
                </a:moveTo>
                <a:lnTo>
                  <a:pt x="471" y="294"/>
                </a:lnTo>
                <a:lnTo>
                  <a:pt x="536" y="294"/>
                </a:lnTo>
                <a:lnTo>
                  <a:pt x="536" y="261"/>
                </a:lnTo>
                <a:lnTo>
                  <a:pt x="471" y="261"/>
                </a:lnTo>
                <a:close/>
                <a:moveTo>
                  <a:pt x="30" y="261"/>
                </a:moveTo>
                <a:lnTo>
                  <a:pt x="30" y="294"/>
                </a:lnTo>
                <a:lnTo>
                  <a:pt x="96" y="294"/>
                </a:lnTo>
                <a:lnTo>
                  <a:pt x="96" y="261"/>
                </a:lnTo>
                <a:lnTo>
                  <a:pt x="30" y="261"/>
                </a:lnTo>
                <a:close/>
                <a:moveTo>
                  <a:pt x="284" y="30"/>
                </a:moveTo>
                <a:cubicBezTo>
                  <a:pt x="266" y="30"/>
                  <a:pt x="252" y="45"/>
                  <a:pt x="252" y="62"/>
                </a:cubicBezTo>
                <a:cubicBezTo>
                  <a:pt x="252" y="80"/>
                  <a:pt x="266" y="95"/>
                  <a:pt x="284" y="95"/>
                </a:cubicBezTo>
                <a:cubicBezTo>
                  <a:pt x="297" y="95"/>
                  <a:pt x="308" y="86"/>
                  <a:pt x="313" y="75"/>
                </a:cubicBezTo>
                <a:lnTo>
                  <a:pt x="315" y="70"/>
                </a:lnTo>
                <a:lnTo>
                  <a:pt x="315" y="55"/>
                </a:lnTo>
                <a:lnTo>
                  <a:pt x="313" y="50"/>
                </a:lnTo>
                <a:cubicBezTo>
                  <a:pt x="308" y="38"/>
                  <a:pt x="297" y="30"/>
                  <a:pt x="284" y="30"/>
                </a:cubicBezTo>
                <a:close/>
                <a:moveTo>
                  <a:pt x="284" y="0"/>
                </a:moveTo>
                <a:cubicBezTo>
                  <a:pt x="312" y="0"/>
                  <a:pt x="336" y="18"/>
                  <a:pt x="343" y="44"/>
                </a:cubicBezTo>
                <a:lnTo>
                  <a:pt x="344" y="44"/>
                </a:lnTo>
                <a:lnTo>
                  <a:pt x="474" y="44"/>
                </a:lnTo>
                <a:cubicBezTo>
                  <a:pt x="500" y="44"/>
                  <a:pt x="521" y="65"/>
                  <a:pt x="521" y="91"/>
                </a:cubicBezTo>
                <a:lnTo>
                  <a:pt x="521" y="231"/>
                </a:lnTo>
                <a:lnTo>
                  <a:pt x="536" y="231"/>
                </a:lnTo>
                <a:cubicBezTo>
                  <a:pt x="553" y="231"/>
                  <a:pt x="566" y="244"/>
                  <a:pt x="566" y="261"/>
                </a:cubicBezTo>
                <a:lnTo>
                  <a:pt x="566" y="294"/>
                </a:lnTo>
                <a:cubicBezTo>
                  <a:pt x="566" y="311"/>
                  <a:pt x="553" y="325"/>
                  <a:pt x="536" y="325"/>
                </a:cubicBezTo>
                <a:lnTo>
                  <a:pt x="471" y="325"/>
                </a:lnTo>
                <a:cubicBezTo>
                  <a:pt x="454" y="325"/>
                  <a:pt x="440" y="311"/>
                  <a:pt x="440" y="294"/>
                </a:cubicBezTo>
                <a:lnTo>
                  <a:pt x="440" y="261"/>
                </a:lnTo>
                <a:cubicBezTo>
                  <a:pt x="440" y="244"/>
                  <a:pt x="454" y="231"/>
                  <a:pt x="471" y="231"/>
                </a:cubicBezTo>
                <a:lnTo>
                  <a:pt x="491" y="231"/>
                </a:lnTo>
                <a:lnTo>
                  <a:pt x="491" y="91"/>
                </a:lnTo>
                <a:cubicBezTo>
                  <a:pt x="491" y="82"/>
                  <a:pt x="483" y="75"/>
                  <a:pt x="474" y="75"/>
                </a:cubicBezTo>
                <a:lnTo>
                  <a:pt x="345" y="75"/>
                </a:lnTo>
                <a:lnTo>
                  <a:pt x="344" y="79"/>
                </a:lnTo>
                <a:cubicBezTo>
                  <a:pt x="338" y="101"/>
                  <a:pt x="319" y="119"/>
                  <a:pt x="296" y="124"/>
                </a:cubicBezTo>
                <a:lnTo>
                  <a:pt x="296" y="124"/>
                </a:lnTo>
                <a:lnTo>
                  <a:pt x="296" y="361"/>
                </a:lnTo>
                <a:lnTo>
                  <a:pt x="423" y="361"/>
                </a:lnTo>
                <a:cubicBezTo>
                  <a:pt x="442" y="361"/>
                  <a:pt x="457" y="376"/>
                  <a:pt x="457" y="395"/>
                </a:cubicBezTo>
                <a:lnTo>
                  <a:pt x="457" y="422"/>
                </a:lnTo>
                <a:cubicBezTo>
                  <a:pt x="457" y="441"/>
                  <a:pt x="442" y="456"/>
                  <a:pt x="423" y="456"/>
                </a:cubicBezTo>
                <a:lnTo>
                  <a:pt x="141" y="456"/>
                </a:lnTo>
                <a:cubicBezTo>
                  <a:pt x="122" y="456"/>
                  <a:pt x="107" y="441"/>
                  <a:pt x="107" y="422"/>
                </a:cubicBezTo>
                <a:lnTo>
                  <a:pt x="107" y="395"/>
                </a:lnTo>
                <a:cubicBezTo>
                  <a:pt x="107" y="376"/>
                  <a:pt x="122" y="361"/>
                  <a:pt x="141" y="361"/>
                </a:cubicBezTo>
                <a:lnTo>
                  <a:pt x="265" y="361"/>
                </a:lnTo>
                <a:lnTo>
                  <a:pt x="265" y="123"/>
                </a:lnTo>
                <a:lnTo>
                  <a:pt x="269" y="123"/>
                </a:lnTo>
                <a:lnTo>
                  <a:pt x="265" y="122"/>
                </a:lnTo>
                <a:cubicBezTo>
                  <a:pt x="245" y="116"/>
                  <a:pt x="228" y="99"/>
                  <a:pt x="223" y="78"/>
                </a:cubicBezTo>
                <a:lnTo>
                  <a:pt x="223" y="75"/>
                </a:lnTo>
                <a:lnTo>
                  <a:pt x="92" y="75"/>
                </a:lnTo>
                <a:cubicBezTo>
                  <a:pt x="83" y="75"/>
                  <a:pt x="75" y="82"/>
                  <a:pt x="75" y="91"/>
                </a:cubicBezTo>
                <a:lnTo>
                  <a:pt x="75" y="231"/>
                </a:lnTo>
                <a:lnTo>
                  <a:pt x="96" y="231"/>
                </a:lnTo>
                <a:cubicBezTo>
                  <a:pt x="112" y="231"/>
                  <a:pt x="126" y="244"/>
                  <a:pt x="126" y="261"/>
                </a:cubicBezTo>
                <a:lnTo>
                  <a:pt x="126" y="294"/>
                </a:lnTo>
                <a:cubicBezTo>
                  <a:pt x="126" y="311"/>
                  <a:pt x="112" y="325"/>
                  <a:pt x="96" y="325"/>
                </a:cubicBezTo>
                <a:lnTo>
                  <a:pt x="30" y="325"/>
                </a:lnTo>
                <a:cubicBezTo>
                  <a:pt x="14" y="325"/>
                  <a:pt x="0" y="311"/>
                  <a:pt x="0" y="294"/>
                </a:cubicBezTo>
                <a:lnTo>
                  <a:pt x="0" y="261"/>
                </a:lnTo>
                <a:cubicBezTo>
                  <a:pt x="0" y="244"/>
                  <a:pt x="14" y="231"/>
                  <a:pt x="30" y="231"/>
                </a:cubicBezTo>
                <a:lnTo>
                  <a:pt x="45" y="231"/>
                </a:lnTo>
                <a:lnTo>
                  <a:pt x="45" y="91"/>
                </a:lnTo>
                <a:cubicBezTo>
                  <a:pt x="45" y="65"/>
                  <a:pt x="66" y="44"/>
                  <a:pt x="92" y="44"/>
                </a:cubicBezTo>
                <a:lnTo>
                  <a:pt x="224" y="44"/>
                </a:lnTo>
                <a:lnTo>
                  <a:pt x="224" y="44"/>
                </a:lnTo>
                <a:cubicBezTo>
                  <a:pt x="232" y="18"/>
                  <a:pt x="256" y="0"/>
                  <a:pt x="284" y="0"/>
                </a:cubicBezTo>
                <a:close/>
              </a:path>
            </a:pathLst>
          </a:custGeom>
          <a:solidFill>
            <a:srgbClr val="FFFFFF"/>
          </a:solidFill>
          <a:ln w="497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  <p:sp>
        <p:nvSpPr>
          <p:cNvPr id="46" name="任意多边形: 形状 15"/>
          <p:cNvSpPr/>
          <p:nvPr>
            <p:custDataLst>
              <p:tags r:id="rId21"/>
            </p:custDataLst>
          </p:nvPr>
        </p:nvSpPr>
        <p:spPr>
          <a:xfrm>
            <a:off x="5922328" y="1370013"/>
            <a:ext cx="280800" cy="323851"/>
          </a:xfrm>
          <a:custGeom>
            <a:avLst/>
            <a:gdLst>
              <a:gd name="connsiteX0" fmla="*/ 131280 w 141701"/>
              <a:gd name="connsiteY0" fmla="*/ 20007 h 20395"/>
              <a:gd name="connsiteX1" fmla="*/ 9780 w 141701"/>
              <a:gd name="connsiteY1" fmla="*/ 20007 h 20395"/>
              <a:gd name="connsiteX2" fmla="*/ -321 w 141701"/>
              <a:gd name="connsiteY2" fmla="*/ 9809 h 20395"/>
              <a:gd name="connsiteX3" fmla="*/ 9780 w 141701"/>
              <a:gd name="connsiteY3" fmla="*/ -389 h 20395"/>
              <a:gd name="connsiteX4" fmla="*/ 131280 w 141701"/>
              <a:gd name="connsiteY4" fmla="*/ -389 h 20395"/>
              <a:gd name="connsiteX5" fmla="*/ 141381 w 141701"/>
              <a:gd name="connsiteY5" fmla="*/ 9809 h 20395"/>
              <a:gd name="connsiteX6" fmla="*/ 131280 w 141701"/>
              <a:gd name="connsiteY6" fmla="*/ 20007 h 2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" h="510">
                <a:moveTo>
                  <a:pt x="278" y="270"/>
                </a:moveTo>
                <a:lnTo>
                  <a:pt x="87" y="270"/>
                </a:lnTo>
                <a:cubicBezTo>
                  <a:pt x="78" y="270"/>
                  <a:pt x="71" y="263"/>
                  <a:pt x="71" y="254"/>
                </a:cubicBezTo>
                <a:cubicBezTo>
                  <a:pt x="71" y="245"/>
                  <a:pt x="78" y="238"/>
                  <a:pt x="87" y="238"/>
                </a:cubicBezTo>
                <a:lnTo>
                  <a:pt x="278" y="238"/>
                </a:lnTo>
                <a:cubicBezTo>
                  <a:pt x="287" y="238"/>
                  <a:pt x="294" y="245"/>
                  <a:pt x="294" y="254"/>
                </a:cubicBezTo>
                <a:cubicBezTo>
                  <a:pt x="294" y="263"/>
                  <a:pt x="287" y="270"/>
                  <a:pt x="278" y="270"/>
                </a:cubicBezTo>
                <a:close/>
                <a:moveTo>
                  <a:pt x="326" y="159"/>
                </a:moveTo>
                <a:lnTo>
                  <a:pt x="87" y="159"/>
                </a:lnTo>
                <a:cubicBezTo>
                  <a:pt x="78" y="159"/>
                  <a:pt x="71" y="152"/>
                  <a:pt x="71" y="143"/>
                </a:cubicBezTo>
                <a:cubicBezTo>
                  <a:pt x="71" y="134"/>
                  <a:pt x="78" y="127"/>
                  <a:pt x="87" y="127"/>
                </a:cubicBezTo>
                <a:lnTo>
                  <a:pt x="326" y="127"/>
                </a:lnTo>
                <a:cubicBezTo>
                  <a:pt x="335" y="127"/>
                  <a:pt x="342" y="134"/>
                  <a:pt x="342" y="143"/>
                </a:cubicBezTo>
                <a:cubicBezTo>
                  <a:pt x="342" y="152"/>
                  <a:pt x="335" y="159"/>
                  <a:pt x="326" y="159"/>
                </a:cubicBezTo>
                <a:close/>
                <a:moveTo>
                  <a:pt x="388" y="510"/>
                </a:moveTo>
                <a:lnTo>
                  <a:pt x="43" y="510"/>
                </a:lnTo>
                <a:cubicBezTo>
                  <a:pt x="19" y="510"/>
                  <a:pt x="0" y="492"/>
                  <a:pt x="0" y="470"/>
                </a:cubicBezTo>
                <a:lnTo>
                  <a:pt x="0" y="40"/>
                </a:lnTo>
                <a:cubicBezTo>
                  <a:pt x="0" y="18"/>
                  <a:pt x="19" y="0"/>
                  <a:pt x="43" y="0"/>
                </a:cubicBezTo>
                <a:lnTo>
                  <a:pt x="388" y="0"/>
                </a:lnTo>
                <a:cubicBezTo>
                  <a:pt x="412" y="0"/>
                  <a:pt x="431" y="18"/>
                  <a:pt x="431" y="40"/>
                </a:cubicBezTo>
                <a:lnTo>
                  <a:pt x="431" y="104"/>
                </a:lnTo>
                <a:cubicBezTo>
                  <a:pt x="431" y="113"/>
                  <a:pt x="424" y="120"/>
                  <a:pt x="415" y="120"/>
                </a:cubicBezTo>
                <a:cubicBezTo>
                  <a:pt x="406" y="120"/>
                  <a:pt x="399" y="113"/>
                  <a:pt x="399" y="104"/>
                </a:cubicBezTo>
                <a:lnTo>
                  <a:pt x="399" y="40"/>
                </a:lnTo>
                <a:cubicBezTo>
                  <a:pt x="399" y="36"/>
                  <a:pt x="394" y="32"/>
                  <a:pt x="388" y="32"/>
                </a:cubicBezTo>
                <a:lnTo>
                  <a:pt x="43" y="32"/>
                </a:lnTo>
                <a:cubicBezTo>
                  <a:pt x="37" y="32"/>
                  <a:pt x="32" y="36"/>
                  <a:pt x="32" y="40"/>
                </a:cubicBezTo>
                <a:lnTo>
                  <a:pt x="32" y="470"/>
                </a:lnTo>
                <a:cubicBezTo>
                  <a:pt x="32" y="474"/>
                  <a:pt x="37" y="478"/>
                  <a:pt x="43" y="478"/>
                </a:cubicBezTo>
                <a:lnTo>
                  <a:pt x="388" y="478"/>
                </a:lnTo>
                <a:cubicBezTo>
                  <a:pt x="394" y="478"/>
                  <a:pt x="399" y="474"/>
                  <a:pt x="399" y="470"/>
                </a:cubicBezTo>
                <a:lnTo>
                  <a:pt x="399" y="445"/>
                </a:lnTo>
                <a:cubicBezTo>
                  <a:pt x="399" y="436"/>
                  <a:pt x="406" y="429"/>
                  <a:pt x="415" y="429"/>
                </a:cubicBezTo>
                <a:cubicBezTo>
                  <a:pt x="424" y="429"/>
                  <a:pt x="431" y="436"/>
                  <a:pt x="431" y="445"/>
                </a:cubicBezTo>
                <a:lnTo>
                  <a:pt x="431" y="470"/>
                </a:lnTo>
                <a:cubicBezTo>
                  <a:pt x="431" y="492"/>
                  <a:pt x="412" y="510"/>
                  <a:pt x="388" y="510"/>
                </a:cubicBezTo>
                <a:close/>
                <a:moveTo>
                  <a:pt x="278" y="382"/>
                </a:moveTo>
                <a:lnTo>
                  <a:pt x="87" y="382"/>
                </a:lnTo>
                <a:cubicBezTo>
                  <a:pt x="78" y="382"/>
                  <a:pt x="71" y="375"/>
                  <a:pt x="71" y="366"/>
                </a:cubicBezTo>
                <a:cubicBezTo>
                  <a:pt x="71" y="357"/>
                  <a:pt x="78" y="350"/>
                  <a:pt x="87" y="350"/>
                </a:cubicBezTo>
                <a:lnTo>
                  <a:pt x="278" y="350"/>
                </a:lnTo>
                <a:cubicBezTo>
                  <a:pt x="287" y="350"/>
                  <a:pt x="294" y="357"/>
                  <a:pt x="294" y="366"/>
                </a:cubicBezTo>
                <a:cubicBezTo>
                  <a:pt x="294" y="375"/>
                  <a:pt x="287" y="382"/>
                  <a:pt x="278" y="382"/>
                </a:cubicBezTo>
                <a:close/>
                <a:moveTo>
                  <a:pt x="332" y="423"/>
                </a:moveTo>
                <a:cubicBezTo>
                  <a:pt x="329" y="423"/>
                  <a:pt x="326" y="422"/>
                  <a:pt x="324" y="421"/>
                </a:cubicBezTo>
                <a:cubicBezTo>
                  <a:pt x="316" y="416"/>
                  <a:pt x="313" y="407"/>
                  <a:pt x="318" y="399"/>
                </a:cubicBezTo>
                <a:lnTo>
                  <a:pt x="454" y="163"/>
                </a:lnTo>
                <a:cubicBezTo>
                  <a:pt x="458" y="155"/>
                  <a:pt x="468" y="153"/>
                  <a:pt x="476" y="157"/>
                </a:cubicBezTo>
                <a:cubicBezTo>
                  <a:pt x="483" y="162"/>
                  <a:pt x="486" y="171"/>
                  <a:pt x="482" y="179"/>
                </a:cubicBezTo>
                <a:lnTo>
                  <a:pt x="346" y="415"/>
                </a:lnTo>
                <a:cubicBezTo>
                  <a:pt x="343" y="420"/>
                  <a:pt x="337" y="423"/>
                  <a:pt x="332" y="423"/>
                </a:cubicBezTo>
                <a:close/>
              </a:path>
            </a:pathLst>
          </a:custGeom>
          <a:solidFill>
            <a:srgbClr val="FFFFFF"/>
          </a:solidFill>
          <a:ln w="485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0" y="1000125"/>
            <a:ext cx="9084945" cy="57213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285" y="307975"/>
            <a:ext cx="4878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本文研究流程</a:t>
            </a:r>
            <a:endParaRPr lang="zh-CN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>
            <a:fillRect/>
          </a:stretch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4935" y="2565400"/>
            <a:ext cx="374046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主要研究工作</a:t>
            </a:r>
            <a:endParaRPr lang="zh-CN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54650" y="3429000"/>
            <a:ext cx="3378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Main Research Work</a:t>
            </a:r>
            <a:endParaRPr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circle-doodle_67622"/>
          <p:cNvSpPr/>
          <p:nvPr/>
        </p:nvSpPr>
        <p:spPr>
          <a:xfrm>
            <a:off x="3089750" y="1466512"/>
            <a:ext cx="1481982" cy="2267626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Word"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724_1*i*1"/>
  <p:tag name="KSO_WM_TEMPLATE_CATEGORY" val="diagram"/>
  <p:tag name="KSO_WM_TEMPLATE_INDEX" val="20208724"/>
  <p:tag name="KSO_WM_UNIT_LAYERLEVEL" val="1"/>
  <p:tag name="KSO_WM_TAG_VERSION" val="1.0"/>
  <p:tag name="KSO_WM_BEAUTIFY_FLAG" val="#wm#"/>
  <p:tag name="KSO_WM_UNIT_BLOCK" val="0"/>
  <p:tag name="KSO_WM_UNIT_DEC_AREA_ID" val="ba7081483e1b462196cb4cf6d67e99e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16cf55bb2a422ac9a2b39"/>
  <p:tag name="KSO_WM_CHIP_XID" val="5ef16cf55bb2a422ac9a2b3a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7d4054ed1e2fb7f9cc"/>
  <p:tag name="KSO_WM_TEMPLATE_ASSEMBLE_GROUPID" val="60656e7d4054ed1e2fb7f9cc"/>
</p:tagLst>
</file>

<file path=ppt/tags/tag10.xml><?xml version="1.0" encoding="utf-8"?>
<p:tagLst xmlns:p="http://schemas.openxmlformats.org/presentationml/2006/main">
  <p:tag name="ISLIDE.ICON" val="#45850;#373138;#373139;#373140;#385029;#385030;#385031;#385032;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183_1*a*1"/>
  <p:tag name="KSO_WM_TEMPLATE_CATEGORY" val="diagram"/>
  <p:tag name="KSO_WM_TEMPLATE_INDEX" val="2020818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3e463d69417497e83e2109ae302c5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c11e9dedab741f69120be7e7515eb4d"/>
  <p:tag name="KSO_WM_UNIT_TEXT_FILL_FORE_SCHEMECOLOR_INDEX_BRIGHTNESS" val="0"/>
  <p:tag name="KSO_WM_UNIT_TEXT_FILL_FORE_SCHEMECOLOR_INDEX" val="13"/>
  <p:tag name="KSO_WM_UNIT_TEXT_FILL_TYPE" val="1"/>
  <p:tag name="KSO_WM_TEMPLATE_ASSEMBLE_XID" val="60656e794054ed1e2fb7f99c"/>
  <p:tag name="KSO_WM_TEMPLATE_ASSEMBLE_GROUPID" val="60656e794054ed1e2fb7f99c"/>
</p:tagLst>
</file>

<file path=ppt/tags/tag10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8183_1*f*1"/>
  <p:tag name="KSO_WM_TEMPLATE_CATEGORY" val="diagram"/>
  <p:tag name="KSO_WM_TEMPLATE_INDEX" val="2020818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9"/>
  <p:tag name="KSO_WM_UNIT_SHOW_EDIT_AREA_INDICATION" val="1"/>
  <p:tag name="KSO_WM_CHIP_GROUPID" val="5e6b05596848fb12bee65ac8"/>
  <p:tag name="KSO_WM_CHIP_XID" val="5e6b05596848fb12bee65aca"/>
  <p:tag name="KSO_WM_UNIT_DEC_AREA_ID" val="f2c510fd4a5641a7a33af56aeeda27e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6d033c2302a442599b74b82612277f76"/>
  <p:tag name="KSO_WM_UNIT_TEXT_FILL_FORE_SCHEMECOLOR_INDEX_BRIGHTNESS" val="0.25"/>
  <p:tag name="KSO_WM_UNIT_TEXT_FILL_FORE_SCHEMECOLOR_INDEX" val="13"/>
  <p:tag name="KSO_WM_UNIT_TEXT_FILL_TYPE" val="1"/>
  <p:tag name="KSO_WM_TEMPLATE_ASSEMBLE_XID" val="60656e794054ed1e2fb7f99c"/>
  <p:tag name="KSO_WM_TEMPLATE_ASSEMBLE_GROUPID" val="60656e794054ed1e2fb7f99c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183_1*i*1"/>
  <p:tag name="KSO_WM_TEMPLATE_CATEGORY" val="diagram"/>
  <p:tag name="KSO_WM_TEMPLATE_INDEX" val="20208183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true},&quot;DecorateInfoH&quot;:{&quot;IsAbs&quot;:true},&quot;whChangeMode&quot;:0}"/>
  <p:tag name="KSO_WM_UNIT_DEC_AREA_ID" val="ea1f6b76c75143b084b50d3a08d3d9c2"/>
  <p:tag name="KSO_WM_CHIP_GROUPID" val="5e9e580e73d2384101fd953b"/>
  <p:tag name="KSO_WM_CHIP_XID" val="5e9e580e73d2384101fd953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0656e794054ed1e2fb7f99c"/>
  <p:tag name="KSO_WM_TEMPLATE_ASSEMBLE_GROUPID" val="60656e794054ed1e2fb7f99c"/>
</p:tagLst>
</file>

<file path=ppt/tags/tag103.xml><?xml version="1.0" encoding="utf-8"?>
<p:tagLst xmlns:p="http://schemas.openxmlformats.org/presentationml/2006/main">
  <p:tag name="KSO_WM_UNIT_SMARTLAYOUT_COMPRESS_INFO" val="{&#10;    &quot;id&quot;: &quot;2021-04-01T15:01:18&quot;,&#10;    &quot;max&quot;: 4.149921259842518,&#10;    &quot;topChanged&quot;: 0&#10;}&#10;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ISLIDE.ICON" val="#45850;"/>
  <p:tag name="KSO_WM_SLIDE_BACKGROUND" val="[&quot;general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b65846cd445d4d1583a065ba62d6aedd&quot;,&quot;fill_align&quot;:&quot;cm&quot;,&quot;text_align&quot;:&quot;lm&quot;,&quot;text_direction&quot;:&quot;horizontal&quot;,&quot;chip_types&quot;:[&quot;diagram&quot;,&quot;text&quot;,&quot;picture&quot;,&quot;chart&quot;,&quot;table&quot;,&quot;video&quot;],&quot;support_features&quot;:[&quot;collage&quot;,&quot;carousel&quot;]},{&quot;fill_id&quot;:&quot;5d207215ddee4279ba33d9631abf83e4&quot;,&quot;fill_align&quot;:&quot;lb&quot;,&quot;text_align&quot;:&quot;lb&quot;,&quot;text_direction&quot;:&quot;horizontal&quot;,&quot;chip_types&quot;:[&quot;text&quot;,&quot;header&quot;]},{&quot;fill_id&quot;:&quot;a3cb1cb1581745268eab03ecb1d66a07&quot;,&quot;fill_align&quot;:&quot;lt&quot;,&quot;text_align&quot;:&quot;lt&quot;,&quot;text_direction&quot;:&quot;horizontal&quot;,&quot;chip_types&quot;:[&quot;text&quot;]}]]"/>
  <p:tag name="KSO_WM_SLIDE_ID" val="diagram2020818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1*425"/>
  <p:tag name="KSO_WM_SLIDE_POSITION" val="60*24"/>
  <p:tag name="KSO_WM_TAG_VERSION" val="1.0"/>
  <p:tag name="KSO_WM_BEAUTIFY_FLAG" val="#wm#"/>
  <p:tag name="KSO_WM_TEMPLATE_CATEGORY" val="diagram"/>
  <p:tag name="KSO_WM_TEMPLATE_INDEX" val="20208183"/>
  <p:tag name="KSO_WM_SLIDE_LAYOUT" val="a_d_f"/>
  <p:tag name="KSO_WM_SLIDE_LAYOUT_CNT" val="1_1_1"/>
  <p:tag name="KSO_WM_CHIP_XID" val="5e9e580e73d2384101fd953c"/>
  <p:tag name="KSO_WM_CHIP_DECFILLPROP" val="[]"/>
  <p:tag name="KSO_WM_SLIDE_CAN_ADD_NAVIGATION" val="1"/>
  <p:tag name="KSO_WM_CHIP_GROUPID" val="5e9e580e73d2384101fd953b"/>
  <p:tag name="KSO_WM_SLIDE_BK_DARK_LIGHT" val="2"/>
  <p:tag name="KSO_WM_SLIDE_BACKGROUND_TYPE" val="general"/>
  <p:tag name="KSO_WM_SLIDE_SUPPORT_FEATURE_TYPE" val="3"/>
  <p:tag name="KSO_WM_TEMPLATE_ASSEMBLE_XID" val="60656e794054ed1e2fb7f99c"/>
  <p:tag name="KSO_WM_TEMPLATE_ASSEMBLE_GROUPID" val="60656e794054ed1e2fb7f99c"/>
  <p:tag name="FIXED_XID_TMP" val="5f5ee1ca4d6848d78f644aec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1:18&quot;,&quot;maxSize&quot;:{&quot;size1&quot;:65},&quot;minSize&quot;:{&quot;size1&quot;:58.8},&quot;normalSize&quot;:{&quot;size1&quot;:59.84375},&quot;subLayout&quot;:[{&quot;id&quot;:&quot;2021-04-01T15:01:18&quot;,&quot;margin&quot;:{&quot;bottom&quot;:1.9049999713897705,&quot;left&quot;:2.117000102996826,&quot;right&quot;:0.847000002861023,&quot;top&quot;:1.9049999713897705},&quot;type&quot;:0},{&quot;id&quot;:&quot;2021-04-01T15:01:18&quot;,&quot;maxSize&quot;:{&quot;size1&quot;:47.78972382558105},&quot;minSize&quot;:{&quot;size1&quot;:36.68972382558105},&quot;normalSize&quot;:{&quot;size1&quot;:43.28972382558105},&quot;subLayout&quot;:[{&quot;id&quot;:&quot;2021-04-01T15:01:18&quot;,&quot;margin&quot;:{&quot;bottom&quot;:0,&quot;left&quot;:0.847000002861023,&quot;right&quot;:1.6929999589920044,&quot;top&quot;:5.502999782562256},&quot;type&quot;:0},{&quot;id&quot;:&quot;2021-04-01T15:01:18&quot;,&quot;margin&quot;:{&quot;bottom&quot;:5.079999923706055,&quot;left&quot;:0.847000002861023,&quot;right&quot;:1.6929999589920044,&quot;top&quot;:0.4230000674724579},&quot;type&quot;:0}],&quot;type&quot;:0}],&quot;type&quot;:0}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930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9301"/>
  <p:tag name="KSO_WM_UNIT_VALUE" val="500"/>
  <p:tag name="KSO_WM_TEMPLATE_ASSEMBLE_XID" val="60656e8d4054ed1e2fb7fb3f"/>
  <p:tag name="KSO_WM_TEMPLATE_ASSEMBLE_GROUPID" val="60656e8d4054ed1e2fb7fb3f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301_1*i*2"/>
  <p:tag name="KSO_WM_TEMPLATE_CATEGORY" val="diagram"/>
  <p:tag name="KSO_WM_TEMPLATE_INDEX" val="2020930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31bc3d0c79d3463fb830225761ee03e5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70db01aa80c74bdfb97857dc8aa0b04e&quot;,&quot;X&quot;:{&quot;Pos&quot;:0},&quot;Y&quot;:{&quot;Pos&quot;:0}},&quot;whChangeMode&quot;:0}"/>
  <p:tag name="KSO_WM_CHIP_GROUPID" val="5f0e62ba8050c250ba65b19c"/>
  <p:tag name="KSO_WM_CHIP_XID" val="5f0e62ba8050c250ba65b19d"/>
  <p:tag name="KSO_WM_TEMPLATE_ASSEMBLE_XID" val="60656e8d4054ed1e2fb7fb3f"/>
  <p:tag name="KSO_WM_TEMPLATE_ASSEMBLE_GROUPID" val="60656e8d4054ed1e2fb7fb3f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9301_1*i*3"/>
  <p:tag name="KSO_WM_TEMPLATE_CATEGORY" val="diagram"/>
  <p:tag name="KSO_WM_TEMPLATE_INDEX" val="20209301"/>
  <p:tag name="KSO_WM_UNIT_LAYERLEVEL" val="1"/>
  <p:tag name="KSO_WM_TAG_VERSION" val="1.0"/>
  <p:tag name="KSO_WM_BEAUTIFY_FLAG" val="#wm#"/>
  <p:tag name="KSO_WM_UNIT_SM_LIMIT_TYPE" val="0"/>
  <p:tag name="KSO_WM_CHIP_GROUPID" val="5f0e62ba8050c250ba65b19c"/>
  <p:tag name="KSO_WM_CHIP_XID" val="5f0e62ba8050c250ba65b19d"/>
  <p:tag name="KSO_WM_UNIT_FILL_FORE_SCHEMECOLOR_INDEX_BRIGHTNESS" val="-0.25"/>
  <p:tag name="KSO_WM_UNIT_FILL_FORE_SCHEMECOLOR_INDEX" val="14"/>
  <p:tag name="KSO_WM_UNIT_FILL_TYPE" val="1"/>
  <p:tag name="KSO_WM_UNIT_VALUE" val="3"/>
  <p:tag name="KSO_WM_TEMPLATE_ASSEMBLE_XID" val="60656e8d4054ed1e2fb7fb3f"/>
  <p:tag name="KSO_WM_TEMPLATE_ASSEMBLE_GROUPID" val="60656e8d4054ed1e2fb7fb3f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9301_1*i*4"/>
  <p:tag name="KSO_WM_TEMPLATE_CATEGORY" val="diagram"/>
  <p:tag name="KSO_WM_TEMPLATE_INDEX" val="20209301"/>
  <p:tag name="KSO_WM_UNIT_LAYERLEVEL" val="1"/>
  <p:tag name="KSO_WM_TAG_VERSION" val="1.0"/>
  <p:tag name="KSO_WM_BEAUTIFY_FLAG" val="#wm#"/>
  <p:tag name="KSO_WM_UNIT_SM_LIMIT_TYPE" val="0"/>
  <p:tag name="KSO_WM_CHIP_GROUPID" val="5f0e62ba8050c250ba65b19c"/>
  <p:tag name="KSO_WM_CHIP_XID" val="5f0e62ba8050c250ba65b19d"/>
  <p:tag name="KSO_WM_UNIT_FILL_FORE_SCHEMECOLOR_INDEX_BRIGHTNESS" val="-0.25"/>
  <p:tag name="KSO_WM_UNIT_FILL_FORE_SCHEMECOLOR_INDEX" val="14"/>
  <p:tag name="KSO_WM_UNIT_FILL_TYPE" val="1"/>
  <p:tag name="KSO_WM_UNIT_VALUE" val="3"/>
  <p:tag name="KSO_WM_TEMPLATE_ASSEMBLE_XID" val="60656e8d4054ed1e2fb7fb3f"/>
  <p:tag name="KSO_WM_TEMPLATE_ASSEMBLE_GROUPID" val="60656e8d4054ed1e2fb7fb3f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301_1*a*1"/>
  <p:tag name="KSO_WM_TEMPLATE_CATEGORY" val="diagram"/>
  <p:tag name="KSO_WM_TEMPLATE_INDEX" val="20209301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0db01aa80c74bdfb97857dc8aa0b04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2ecc951d32c41bc9e0c47d9161b4394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8d4054ed1e2fb7fb3f"/>
  <p:tag name="KSO_WM_TEMPLATE_ASSEMBLE_GROUPID" val="60656e8d4054ed1e2fb7fb3f"/>
</p:tagLst>
</file>

<file path=ppt/tags/tag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45_2*n_h_h_f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10.xml><?xml version="1.0" encoding="utf-8"?>
<p:tagLst xmlns:p="http://schemas.openxmlformats.org/presentationml/2006/main">
  <p:tag name="KSO_WM_UNIT_VALUE" val="550*177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9301_1*d*1"/>
  <p:tag name="KSO_WM_TEMPLATE_CATEGORY" val="diagram"/>
  <p:tag name="KSO_WM_TEMPLATE_INDEX" val="2020930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703c038fc014f12a1d2e36fa8a7fd3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091ac5d3bfc4229a972bdfe8c681926"/>
  <p:tag name="KSO_WM_UNIT_SUPPORT_UNIT_TYPE" val="[&quot;d&quot;,&quot;α&quot;,&quot;β&quot;,&quot;θ&quot;]"/>
  <p:tag name="KSO_WM_TEMPLATE_ASSEMBLE_XID" val="60656e8d4054ed1e2fb7fb3f"/>
  <p:tag name="KSO_WM_TEMPLATE_ASSEMBLE_GROUPID" val="60656e8d4054ed1e2fb7fb3f"/>
  <p:tag name="KSO_WM_UNIT_PICTURE_CLIP_FLAG" val="0"/>
</p:tagLst>
</file>

<file path=ppt/tags/tag11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9301_1*f*1"/>
  <p:tag name="KSO_WM_TEMPLATE_CATEGORY" val="diagram"/>
  <p:tag name="KSO_WM_TEMPLATE_INDEX" val="2020930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5"/>
  <p:tag name="KSO_WM_UNIT_SHOW_EDIT_AREA_INDICATION" val="1"/>
  <p:tag name="KSO_WM_CHIP_GROUPID" val="5e6b05596848fb12bee65ac8"/>
  <p:tag name="KSO_WM_CHIP_XID" val="5e6b05596848fb12bee65aca"/>
  <p:tag name="KSO_WM_UNIT_DEC_AREA_ID" val="f3b53e00eb794716ac0c94e34bed161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6696b13c2784d2d8c71d4d069116b18"/>
  <p:tag name="KSO_WM_UNIT_TEXT_FILL_FORE_SCHEMECOLOR_INDEX_BRIGHTNESS" val="0.25"/>
  <p:tag name="KSO_WM_UNIT_TEXT_FILL_FORE_SCHEMECOLOR_INDEX" val="13"/>
  <p:tag name="KSO_WM_UNIT_TEXT_FILL_TYPE" val="1"/>
  <p:tag name="KSO_WM_TEMPLATE_ASSEMBLE_XID" val="60656e8d4054ed1e2fb7fb3f"/>
  <p:tag name="KSO_WM_TEMPLATE_ASSEMBLE_GROUPID" val="60656e8d4054ed1e2fb7fb3f"/>
</p:tagLst>
</file>

<file path=ppt/tags/tag112.xml><?xml version="1.0" encoding="utf-8"?>
<p:tagLst xmlns:p="http://schemas.openxmlformats.org/presentationml/2006/main">
  <p:tag name="ISLIDE.ICON" val="#45850;"/>
  <p:tag name="KSO_WM_SLIDE_BACKGROUND" val="[&quot;general&quot;,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15d635f685fd4d2491c2cd80a5f3ea4a&quot;,&quot;fill_align&quot;:&quot;l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9cbd9f1010bd4d7788a004738f3d0e36&quot;,&quot;fill_align&quot;:&quot;lm&quot;,&quot;chip_types&quot;:[&quot;picture&quot;,&quot;chart&quot;,&quot;table&quot;,&quot;video&quot;]},{&quot;text_align&quot;:&quot;lm&quot;,&quot;text_direction&quot;:&quot;horizontal&quot;,&quot;support_big_font&quot;:false,&quot;fill_id&quot;:&quot;2d6de27137194b1b9669246963d33e19&quot;,&quot;fill_align&quot;:&quot;lm&quot;,&quot;chip_types&quot;:[&quot;text&quot;]}],[{&quot;text_align&quot;:&quot;lm&quot;,&quot;text_direction&quot;:&quot;horizontal&quot;,&quot;support_big_font&quot;:true,&quot;fill_id&quot;:&quot;15d635f685fd4d2491c2cd80a5f3ea4a&quot;,&quot;fill_align&quot;:&quot;lm&quot;,&quot;chip_types&quot;:[&quot;header&quot;]},{&quot;text_align&quot;:&quot;lm&quot;,&quot;text_direction&quot;:&quot;horizontal&quot;,&quot;support_big_font&quot;:false,&quot;fill_id&quot;:&quot;9cbd9f1010bd4d7788a004738f3d0e36&quot;,&quot;fill_align&quot;:&quot;lm&quot;,&quot;chip_types&quot;:[&quot;pictext&quot;,&quot;picture&quot;,&quot;chart&quot;,&quot;table&quot;,&quot;video&quot;]},{&quot;text_align&quot;:&quot;lm&quot;,&quot;text_direction&quot;:&quot;horizontal&quot;,&quot;support_features&quot;:[&quot;collage&quot;,&quot;carousel&quot;,&quot;creativecrop&quot;],&quot;support_big_font&quot;:true,&quot;fill_id&quot;:&quot;2d6de27137194b1b9669246963d33e19&quot;,&quot;fill_align&quot;:&quot;lm&quot;,&quot;chip_types&quot;:[&quot;picture&quot;,&quot;chart&quot;,&quot;table&quot;,&quot;video&quot;]}]]"/>
  <p:tag name="KSO_WM_SLIDE_ID" val="diagram2020930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09301"/>
  <p:tag name="KSO_WM_SLIDE_LAYOUT" val="a_d_f"/>
  <p:tag name="KSO_WM_SLIDE_LAYOUT_CNT" val="1_1_1"/>
  <p:tag name="KSO_WM_CHIP_XID" val="5f0e62ba8050c250ba65b19d"/>
  <p:tag name="KSO_WM_CHIP_DECFILLPROP" val="[]"/>
  <p:tag name="KSO_WM_SLIDE_CAN_ADD_NAVIGATION" val="1"/>
  <p:tag name="KSO_WM_CHIP_GROUPID" val="5f0e62ba8050c250ba65b19c"/>
  <p:tag name="KSO_WM_SLIDE_BK_DARK_LIGHT" val="2"/>
  <p:tag name="KSO_WM_SLIDE_BACKGROUND_TYPE" val="leftRight"/>
  <p:tag name="KSO_WM_SLIDE_SUPPORT_FEATURE_TYPE" val="7"/>
  <p:tag name="KSO_WM_TEMPLATE_ASSEMBLE_XID" val="60656e8d4054ed1e2fb7fb3f"/>
  <p:tag name="KSO_WM_TEMPLATE_ASSEMBLE_GROUPID" val="60656e8d4054ed1e2fb7fb3f"/>
  <p:tag name="FIXED_XID_TMP" val="5f5ee1ca4d6848d78f644aec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05:52&quot;,&quot;maxSize&quot;:{&quot;size1&quot;:37.599602156361414},&quot;minSize&quot;:{&quot;size1&quot;:37.599602156361414},&quot;normalSize&quot;:{&quot;size1&quot;:37.599602156361414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05:52&quot;,&quot;margin&quot;:{&quot;bottom&quot;:3.809999942779541,&quot;left&quot;:1.6319999694824219,&quot;right&quot;:0.8730000257492065,&quot;top&quot;:4.691999912261963},&quot;type&quot;:0},{&quot;id&quot;:&quot;2021-04-01T15:05:52&quot;,&quot;maxSize&quot;:{&quot;size1&quot;:57.8},&quot;minSize&quot;:{&quot;size1&quot;:37.8},&quot;normalSize&quot;:{&quot;size1&quot;:57.46666666666667},&quot;subLayout&quot;:[{&quot;id&quot;:&quot;2021-04-01T15:05:52&quot;,&quot;margin&quot;:{&quot;bottom&quot;:0.02600000612437725,&quot;left&quot;:1.6590001583099365,&quot;right&quot;:1.6929999589920044,&quot;top&quot;:1.6929999589920044},&quot;type&quot;:0},{&quot;id&quot;:&quot;2021-04-01T15:05:52&quot;,&quot;margin&quot;:{&quot;bottom&quot;:1.6929999589920044,&quot;left&quot;:1.659999966621399,&quot;right&quot;:1.6929999589920044,&quot;top&quot;:0.8199999928474426},&quot;type&quot;:0}],&quot;type&quot;:0}],&quot;type&quot;:0}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293_1*a*1"/>
  <p:tag name="KSO_WM_TEMPLATE_CATEGORY" val="diagram"/>
  <p:tag name="KSO_WM_TEMPLATE_INDEX" val="2021329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eac46169eb2b460bb4a610ed53a67e2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12c141ff192434a81f8ec7859d8d7f3"/>
  <p:tag name="KSO_WM_UNIT_TEXT_FILL_FORE_SCHEMECOLOR_INDEX_BRIGHTNESS" val="0"/>
  <p:tag name="KSO_WM_UNIT_TEXT_FILL_FORE_SCHEMECOLOR_INDEX" val="13"/>
  <p:tag name="KSO_WM_UNIT_TEXT_FILL_TYPE" val="1"/>
  <p:tag name="KSO_WM_TEMPLATE_ASSEMBLE_XID" val="639b31e60c9383becdeaa802"/>
  <p:tag name="KSO_WM_TEMPLATE_ASSEMBLE_GROUPID" val="639b31e60c9383becdeaa802"/>
</p:tagLst>
</file>

<file path=ppt/tags/tag114.xml><?xml version="1.0" encoding="utf-8"?>
<p:tagLst xmlns:p="http://schemas.openxmlformats.org/presentationml/2006/main">
  <p:tag name="KSO_WM_UNIT_PLACING_PICTURE_USER_VIEWPORT" val="{&quot;height&quot;:2082,&quot;width&quot;:9095}"/>
  <p:tag name="KSO_WM_UNIT_VALUE" val="761*30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93_1*d*1"/>
  <p:tag name="KSO_WM_TEMPLATE_CATEGORY" val="diagram"/>
  <p:tag name="KSO_WM_TEMPLATE_INDEX" val="2021329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39d48b01a0a4808a05868f443a940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28373cf9a1d42b2ad4400f46103fc14"/>
  <p:tag name="KSO_WM_UNIT_PLACING_PICTURE" val="128373cf9a1d42b2ad4400f46103fc1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31e60c9383becdeaa802"/>
  <p:tag name="KSO_WM_TEMPLATE_ASSEMBLE_GROUPID" val="639b31e60c9383becdeaa802"/>
  <p:tag name="KSO_WM_UNIT_PLACING_PICTURE_INFO" val="{&quot;code&quot;:&quot;a[1]&quot;,&quot;full_picture&quot;:true,&quot;last_full_picture&quot;:&quot;a[1]&quot;,&quot;margin&quot;:{&quot;bottom&quot;:53.948118726744724,&quot;top&quot;:53.80554700981071},&quot;scheme&quot;:&quot;2-0&quot;,&quot;spacing&quot;:5}"/>
  <p:tag name="KSO_WM_UNIT_PLACING_PICTURE_USER_VIEWPORT_SMARTMENU" val="{&quot;height&quot;:2164.9471320462344,&quot;width&quot;:9709.304550451796}"/>
  <p:tag name="KSO_WM_UNIT_PLACING_PICTURE_USER_RELATIVERECTANGLE_SMARTMENU" val="{&quot;bottom&quot;:0,&quot;left&quot;:0,&quot;right&quot;:0,&quot;top&quot;:0}"/>
</p:tagLst>
</file>

<file path=ppt/tags/tag115.xml><?xml version="1.0" encoding="utf-8"?>
<p:tagLst xmlns:p="http://schemas.openxmlformats.org/presentationml/2006/main">
  <p:tag name="KSO_WM_UNIT_PLACING_PICTURE_USER_VIEWPORT" val="{&quot;height&quot;:1860,&quot;width&quot;:6240}"/>
  <p:tag name="KSO_WM_UNIT_VALUE" val="761*30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93_1*d*1"/>
  <p:tag name="KSO_WM_TEMPLATE_CATEGORY" val="diagram"/>
  <p:tag name="KSO_WM_TEMPLATE_INDEX" val="2021329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39d48b01a0a4808a05868f443a940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28373cf9a1d42b2ad4400f46103fc14"/>
  <p:tag name="KSO_WM_UNIT_PLACING_PICTURE" val="128373cf9a1d42b2ad4400f46103fc1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31e60c9383becdeaa802"/>
  <p:tag name="KSO_WM_TEMPLATE_ASSEMBLE_GROUPID" val="639b31e60c9383becdeaa802"/>
  <p:tag name="KSO_WM_UNIT_PLACING_PICTURE_INFO" val="{&quot;code&quot;:&quot;a[1]&quot;,&quot;full_picture&quot;:true,&quot;last_full_picture&quot;:&quot;a[1]&quot;,&quot;margin&quot;:{&quot;bottom&quot;:53.948118726744724,&quot;top&quot;:53.80554700981071},&quot;scheme&quot;:&quot;2-0&quot;,&quot;spacing&quot;:5}"/>
  <p:tag name="KSO_WM_UNIT_PLACING_PICTURE_USER_VIEWPORT_SMARTMENU" val="{&quot;height&quot;:2164.9471320462344,&quot;width&quot;:7420.815078454453}"/>
  <p:tag name="KSO_WM_UNIT_PLACING_PICTURE_USER_RELATIVERECTANGLE_SMARTMENU" val="{&quot;bottom&quot;:0,&quot;left&quot;:0,&quot;right&quot;:0,&quot;top&quot;:0}"/>
</p:tagLst>
</file>

<file path=ppt/tags/tag11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293_1*f*1"/>
  <p:tag name="KSO_WM_TEMPLATE_CATEGORY" val="diagram"/>
  <p:tag name="KSO_WM_TEMPLATE_INDEX" val="2021329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72"/>
  <p:tag name="KSO_WM_UNIT_SHOW_EDIT_AREA_INDICATION" val="1"/>
  <p:tag name="KSO_WM_CHIP_GROUPID" val="5e6b05596848fb12bee65ac8"/>
  <p:tag name="KSO_WM_CHIP_XID" val="5e6b05596848fb12bee65aca"/>
  <p:tag name="KSO_WM_UNIT_DEC_AREA_ID" val="f3ba6b55ee6d4aec98d86b43aa728f7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bdb306efbae44b9a7ac00fd1cb9e337"/>
  <p:tag name="KSO_WM_UNIT_TEXT_FILL_FORE_SCHEMECOLOR_INDEX_BRIGHTNESS" val="0.25"/>
  <p:tag name="KSO_WM_UNIT_TEXT_FILL_FORE_SCHEMECOLOR_INDEX" val="13"/>
  <p:tag name="KSO_WM_UNIT_TEXT_FILL_TYPE" val="1"/>
  <p:tag name="KSO_WM_TEMPLATE_ASSEMBLE_XID" val="639b31e60c9383becdeaa802"/>
  <p:tag name="KSO_WM_TEMPLATE_ASSEMBLE_GROUPID" val="639b31e60c9383becdeaa802"/>
</p:tagLst>
</file>

<file path=ppt/tags/tag117.xml><?xml version="1.0" encoding="utf-8"?>
<p:tagLst xmlns:p="http://schemas.openxmlformats.org/presentationml/2006/main">
  <p:tag name="ISLIDE.ICON" val="#45850;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t&quot;,&quot;text_direction&quot;:&quot;horizontal&quot;,&quot;support_big_font&quot;:false,&quot;picture_toward&quot;:0,&quot;picture_dockside&quot;:[],&quot;fill_id&quot;:&quot;42bdfa4a24a64d988a6191cecd716896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c7f405b535bb49fd9c504e13d5a436be&quot;,&quot;fill_align&quot;:&quot;cm&quot;,&quot;chip_types&quot;:[&quot;diagram&quot;,&quot;pictext&quot;,&quot;picture&quot;,&quot;chart&quot;,&quot;table&quot;,&quot;video&quot;]},{&quot;text_align&quot;:&quot;cm&quot;,&quot;text_direction&quot;:&quot;horizontal&quot;,&quot;support_big_font&quot;:false,&quot;picture_toward&quot;:0,&quot;picture_dockside&quot;:[],&quot;fill_id&quot;:&quot;af7019ab30b54b018c2fc8ea2401cac8&quot;,&quot;fill_align&quot;:&quot;cm&quot;,&quot;chip_types&quot;:[&quot;text&quot;]}],[{&quot;text_align&quot;:&quot;cm&quot;,&quot;text_direction&quot;:&quot;horizontal&quot;,&quot;support_big_font&quot;:false,&quot;picture_toward&quot;:0,&quot;picture_dockside&quot;:[],&quot;fill_id&quot;:&quot;42bdfa4a24a64d988a6191cecd716896&quot;,&quot;fill_align&quot;:&quot;cm&quot;,&quot;chip_types&quot;:[&quot;header&quot;]},{&quot;text_align&quot;:&quot;lm&quot;,&quot;text_direction&quot;:&quot;horizontal&quot;,&quot;support_big_font&quot;:false,&quot;picture_toward&quot;:0,&quot;picture_dockside&quot;:[],&quot;fill_id&quot;:&quot;c7f405b535bb49fd9c504e13d5a436be&quot;,&quot;fill_align&quot;:&quot;cm&quot;,&quot;chip_types&quot;:[&quot;diagram&quot;,&quot;pictext&quot;,&quot;picture&quot;,&quot;chart&quot;,&quot;table&quot;]},{&quot;text_align&quot;:&quot;cm&quot;,&quot;text_direction&quot;:&quot;horizontal&quot;,&quot;support_big_font&quot;:false,&quot;picture_toward&quot;:0,&quot;picture_dockside&quot;:[],&quot;fill_id&quot;:&quot;af7019ab30b54b018c2fc8ea2401cac8&quot;,&quot;fill_align&quot;:&quot;cm&quot;,&quot;chip_types&quot;:[&quot;text&quot;,&quot;picture&quot;]}],[{&quot;text_align&quot;:&quot;lm&quot;,&quot;text_direction&quot;:&quot;horizontal&quot;,&quot;support_big_font&quot;:false,&quot;picture_toward&quot;:0,&quot;picture_dockside&quot;:[],&quot;fill_id&quot;:&quot;42bdfa4a24a64d988a6191cecd716896&quot;,&quot;fill_align&quot;:&quot;l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c7f405b535bb49fd9c504e13d5a436be&quot;,&quot;fill_align&quot;:&quot;cm&quot;,&quot;chip_types&quot;:[&quot;diagram&quot;,&quot;pictext&quot;,&quot;picture&quot;,&quot;chart&quot;,&quot;table&quot;]},{&quot;text_align&quot;:&quot;lm&quot;,&quot;text_direction&quot;:&quot;horizontal&quot;,&quot;support_big_font&quot;:false,&quot;picture_toward&quot;:0,&quot;picture_dockside&quot;:[],&quot;fill_id&quot;:&quot;af7019ab30b54b018c2fc8ea2401cac8&quot;,&quot;fill_align&quot;:&quot;lm&quot;,&quot;chip_types&quot;:[&quot;text&quot;,&quot;picture&quot;]}]]"/>
  <p:tag name="KSO_WM_SLIDE_ID" val="diagram2021329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5*444"/>
  <p:tag name="KSO_WM_SLIDE_POSITION" val="47*48"/>
  <p:tag name="KSO_WM_TAG_VERSION" val="1.0"/>
  <p:tag name="KSO_WM_BEAUTIFY_FLAG" val="#wm#"/>
  <p:tag name="KSO_WM_TEMPLATE_CATEGORY" val="diagram"/>
  <p:tag name="KSO_WM_TEMPLATE_INDEX" val="20213293"/>
  <p:tag name="KSO_WM_SLIDE_LAYOUT" val="a_d_f"/>
  <p:tag name="KSO_WM_SLIDE_LAYOUT_CNT" val="1_1_1"/>
  <p:tag name="KSO_WM_CHIP_XID" val="5f69675c553136823a5e61e7"/>
  <p:tag name="KSO_WM_CHIP_DECFILLPROP" val="[]"/>
  <p:tag name="KSO_WM_SLIDE_CAN_ADD_NAVIGATION" val="1"/>
  <p:tag name="KSO_WM_CHIP_GROUPID" val="5f5ee1ca4d6848d78f644aed"/>
  <p:tag name="KSO_WM_SLIDE_BK_DARK_LIGHT" val="2"/>
  <p:tag name="KSO_WM_SLIDE_BACKGROUND_TYPE" val="general"/>
  <p:tag name="KSO_WM_SLIDE_SUPPORT_FEATURE_TYPE" val="3"/>
  <p:tag name="KSO_WM_TEMPLATE_ASSEMBLE_XID" val="639b31e60c9383becdeaa802"/>
  <p:tag name="KSO_WM_TEMPLATE_ASSEMBLE_GROUPID" val="639b31e60c9383becdeaa802"/>
  <p:tag name="FIXED_XID_TMP" val="5f5ee1ca4d6848d78f644aed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2-12-15T22:40:38&quot;,&quot;maxSize&quot;:{&quot;size1&quot;:30},&quot;minSize&quot;:{&quot;size1&quot;:17.8},&quot;normalSize&quot;:{&quot;size1&quot;:20},&quot;subLayout&quot;:[{&quot;id&quot;:&quot;2022-12-15T22:40:38&quot;,&quot;margin&quot;:{&quot;bottom&quot;:0,&quot;left&quot;:1.6929999589920044,&quot;right&quot;:1.6929999589920044,&quot;top&quot;:1.6929999589920044},&quot;type&quot;:0},{&quot;id&quot;:&quot;2022-12-15T22:40:38&quot;,&quot;maxSize&quot;:{&quot;size1&quot;:66.7},&quot;minSize&quot;:{&quot;size1&quot;:38.9},&quot;normalSize&quot;:{&quot;size1&quot;:55.6},&quot;subLayout&quot;:[{&quot;id&quot;:&quot;2022-12-15T22:40:38&quot;,&quot;margin&quot;:{&quot;bottom&quot;:0.02600000612437725,&quot;left&quot;:1.6929999589920044,&quot;right&quot;:1.6929999589920044,&quot;top&quot;:0.847000002861023},&quot;type&quot;:0},{&quot;id&quot;:&quot;2022-12-15T22:40:38&quot;,&quot;margin&quot;:{&quot;bottom&quot;:1.6929999589920044,&quot;left&quot;:1.6929999589920044,&quot;right&quot;:1.6929999589920044,&quot;top&quot;:0.8199999928474426},&quot;type&quot;:0}],&quot;type&quot;:0}],&quot;type&quot;:0}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701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3701"/>
  <p:tag name="KSO_WM_UNIT_VALUE" val="1150"/>
  <p:tag name="KSO_WM_TEMPLATE_ASSEMBLE_XID" val="60656ec34054ed1e2fb7ff21"/>
  <p:tag name="KSO_WM_TEMPLATE_ASSEMBLE_GROUPID" val="60656ec34054ed1e2fb7ff21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701_1*a*1"/>
  <p:tag name="KSO_WM_TEMPLATE_CATEGORY" val="diagram"/>
  <p:tag name="KSO_WM_TEMPLATE_INDEX" val="2021370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5a14c83f6a5404394fca862d403fa2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b0c58001bfb4b2e85f4ef2965c7271b"/>
  <p:tag name="KSO_WM_UNIT_TEXT_FILL_FORE_SCHEMECOLOR_INDEX_BRIGHTNESS" val="0"/>
  <p:tag name="KSO_WM_UNIT_TEXT_FILL_FORE_SCHEMECOLOR_INDEX" val="13"/>
  <p:tag name="KSO_WM_UNIT_TEXT_FILL_TYPE" val="1"/>
  <p:tag name="KSO_WM_TEMPLATE_ASSEMBLE_XID" val="60656ec34054ed1e2fb7ff21"/>
  <p:tag name="KSO_WM_TEMPLATE_ASSEMBLE_GROUPID" val="60656ec34054ed1e2fb7ff21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2*n_h_h_a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20.xml><?xml version="1.0" encoding="utf-8"?>
<p:tagLst xmlns:p="http://schemas.openxmlformats.org/presentationml/2006/main">
  <p:tag name="KSO_WM_UNIT_VALUE" val="1184*16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3701_1*d*2"/>
  <p:tag name="KSO_WM_TEMPLATE_CATEGORY" val="diagram"/>
  <p:tag name="KSO_WM_TEMPLATE_INDEX" val="2021370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71b4ab715d64fcb87e884fdb994c1c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320a50f65914baaac6f61dca78f4e8b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34054ed1e2fb7ff21"/>
  <p:tag name="KSO_WM_TEMPLATE_ASSEMBLE_GROUPID" val="60656ec34054ed1e2fb7ff21"/>
  <p:tag name="KSO_WM_UNIT_PICTURE_CLIP_FLAG" val="0"/>
</p:tagLst>
</file>

<file path=ppt/tags/tag12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701_1*f*1"/>
  <p:tag name="KSO_WM_TEMPLATE_CATEGORY" val="diagram"/>
  <p:tag name="KSO_WM_TEMPLATE_INDEX" val="2021370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5"/>
  <p:tag name="KSO_WM_UNIT_SHOW_EDIT_AREA_INDICATION" val="1"/>
  <p:tag name="KSO_WM_CHIP_GROUPID" val="5e6b05596848fb12bee65ac8"/>
  <p:tag name="KSO_WM_CHIP_XID" val="5e6b05596848fb12bee65aca"/>
  <p:tag name="KSO_WM_UNIT_DEC_AREA_ID" val="efef392bf48f487eb94f9eea54fa32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076a6cc78324dfe95b14f28a3511486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ec34054ed1e2fb7ff21"/>
  <p:tag name="KSO_WM_TEMPLATE_ASSEMBLE_GROUPID" val="60656ec34054ed1e2fb7ff21"/>
</p:tagLst>
</file>

<file path=ppt/tags/tag122.xml><?xml version="1.0" encoding="utf-8"?>
<p:tagLst xmlns:p="http://schemas.openxmlformats.org/presentationml/2006/main">
  <p:tag name="KSO_WM_UNIT_VALUE" val="592*13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701_1*d*1"/>
  <p:tag name="KSO_WM_TEMPLATE_CATEGORY" val="diagram"/>
  <p:tag name="KSO_WM_TEMPLATE_INDEX" val="2021370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168101712be4baaa566a50a111870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4ac9116bd4c488b91228222c0a6ba48"/>
  <p:tag name="KSO_WM_UNIT_SUPPORT_UNIT_TYPE" val="[&quot;d&quot;]"/>
  <p:tag name="KSO_WM_TEMPLATE_ASSEMBLE_XID" val="60656ec34054ed1e2fb7ff21"/>
  <p:tag name="KSO_WM_TEMPLATE_ASSEMBLE_GROUPID" val="60656ec34054ed1e2fb7ff21"/>
  <p:tag name="KSO_WM_UNIT_PICTURE_CLIP_FLAG" val="0"/>
</p:tagLst>
</file>

<file path=ppt/tags/tag123.xml><?xml version="1.0" encoding="utf-8"?>
<p:tagLst xmlns:p="http://schemas.openxmlformats.org/presentationml/2006/main">
  <p:tag name="ISLIDE.ICON" val="#45850;"/>
  <p:tag name="KSO_WM_SLIDE_BACKGROUND" val="[&quot;general&quot;,&quot;frame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2b1f815f281e4b2a90caa86d76115ec6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fill_id&quot;:&quot;42ea1e0400894401bb2610c3c0153f6d&quot;,&quot;fill_align&quot;:&quot;lm&quot;,&quot;chip_types&quot;:[&quot;diagram&quot;,&quot;pictext&quot;,&quot;picture&quot;,&quot;chart&quot;,&quot;table&quot;,&quot;video&quot;]},{&quot;text_align&quot;:&quot;lm&quot;,&quot;text_direction&quot;:&quot;horizontal&quot;,&quot;support_features&quot;:[&quot;collage&quot;],&quot;support_big_font&quot;:false,&quot;fill_id&quot;:&quot;0f96301dc40a41638ebb6f5376cdb38a&quot;,&quot;fill_align&quot;:&quot;lm&quot;,&quot;chip_types&quot;:[&quot;text&quot;,&quot;picture&quot;]},{&quot;text_align&quot;:&quot;lm&quot;,&quot;text_direction&quot;:&quot;horizontal&quot;,&quot;support_features&quot;:[&quot;collage&quot;],&quot;support_big_font&quot;:false,&quot;fill_id&quot;:&quot;329e105782db409784b57bdaff302d5c&quot;,&quot;fill_align&quot;:&quot;lm&quot;,&quot;chip_types&quot;:[&quot;text&quot;,&quot;picture&quot;]}],[{&quot;text_align&quot;:&quot;lt&quot;,&quot;text_direction&quot;:&quot;horizontal&quot;,&quot;support_big_font&quot;:false,&quot;fill_id&quot;:&quot;2b1f815f281e4b2a90caa86d76115ec6&quot;,&quot;fill_align&quot;:&quot;lt&quot;,&quot;chip_types&quot;:[&quot;header&quot;]},{&quot;text_align&quot;:&quot;lm&quot;,&quot;text_direction&quot;:&quot;horizontal&quot;,&quot;support_big_font&quot;:false,&quot;fill_id&quot;:&quot;42ea1e0400894401bb2610c3c0153f6d&quot;,&quot;fill_align&quot;:&quot;lm&quot;,&quot;chip_types&quot;:[&quot;text&quot;]},{&quot;text_align&quot;:&quot;lm&quot;,&quot;text_direction&quot;:&quot;horizontal&quot;,&quot;support_features&quot;:[&quot;collage&quot;],&quot;support_big_font&quot;:false,&quot;fill_id&quot;:&quot;0f96301dc40a41638ebb6f5376cdb38a&quot;,&quot;fill_align&quot;:&quot;lm&quot;,&quot;chip_types&quot;:[&quot;picture&quot;]},{&quot;text_align&quot;:&quot;lm&quot;,&quot;text_direction&quot;:&quot;horizontal&quot;,&quot;support_features&quot;:[&quot;collage&quot;],&quot;support_big_font&quot;:false,&quot;fill_id&quot;:&quot;329e105782db409784b57bdaff302d5c&quot;,&quot;fill_align&quot;:&quot;lm&quot;,&quot;chip_types&quot;:[&quot;picture&quot;]}]]"/>
  <p:tag name="KSO_WM_SLIDE_ID" val="diagram2021370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48"/>
  <p:tag name="KSO_WM_TAG_VERSION" val="1.0"/>
  <p:tag name="KSO_WM_BEAUTIFY_FLAG" val="#wm#"/>
  <p:tag name="KSO_WM_TEMPLATE_CATEGORY" val="diagram"/>
  <p:tag name="KSO_WM_TEMPLATE_INDEX" val="20213701"/>
  <p:tag name="KSO_WM_SLIDE_LAYOUT" val="a_d_f"/>
  <p:tag name="KSO_WM_SLIDE_LAYOUT_CNT" val="1_2_1"/>
  <p:tag name="KSO_WM_CHIP_XID" val="5f69641b553136823a5e618e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frame"/>
  <p:tag name="KSO_WM_SLIDE_SUPPORT_FEATURE_TYPE" val="0"/>
  <p:tag name="KSO_WM_TEMPLATE_ASSEMBLE_XID" val="60656ec34054ed1e2fb7ff21"/>
  <p:tag name="KSO_WM_TEMPLATE_ASSEMBLE_GROUPID" val="60656ec34054ed1e2fb7ff21"/>
  <p:tag name="FIXED_XID_TMP" val="5f5ee1ca4d6848d78f644aec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1-04-01T15:16:38&quot;,&quot;maxSize&quot;:{&quot;size1&quot;:26.7},&quot;minSize&quot;:{&quot;size1&quot;:22.2},&quot;normalSize&quot;:{&quot;size1&quot;:22.2},&quot;subLayout&quot;:[{&quot;id&quot;:&quot;2021-04-01T15:16:38&quot;,&quot;margin&quot;:{&quot;bottom&quot;:0,&quot;left&quot;:1.6929999589920044,&quot;right&quot;:1.6929999589920044,&quot;top&quot;:1.6929999589920044},&quot;type&quot;:0},{&quot;direction&quot;:1,&quot;id&quot;:&quot;2021-04-01T15:16:38&quot;,&quot;maxSize&quot;:{&quot;size1&quot;:66.2},&quot;minSize&quot;:{&quot;size1&quot;:52.6},&quot;normalSize&quot;:{&quot;size1&quot;:52.6},&quot;subLayout&quot;:[{&quot;id&quot;:&quot;2021-04-01T15:16:38&quot;,&quot;margin&quot;:{&quot;bottom&quot;:2.5399999618530273,&quot;left&quot;:1.6929999589920044,&quot;right&quot;:0.0260000042617321,&quot;top&quot;:0.4230000376701355},&quot;type&quot;:0},{&quot;id&quot;:&quot;2021-04-01T15:16:38&quot;,&quot;maxSize&quot;:{&quot;size1&quot;:54.3},&quot;minSize&quot;:{&quot;size1&quot;:25.7},&quot;normalSize&quot;:{&quot;size1&quot;:37.3},&quot;subLayout&quot;:[{&quot;id&quot;:&quot;2021-04-01T15:16:38&quot;,&quot;margin&quot;:{&quot;bottom&quot;:0.0260000042617321,&quot;left&quot;:0.8199999928474426,&quot;right&quot;:1.6929999589920044,&quot;top&quot;:0.4230000376701355},&quot;type&quot;:0},{&quot;id&quot;:&quot;2021-04-01T15:16:38&quot;,&quot;margin&quot;:{&quot;bottom&quot;:2.5399999618530273,&quot;left&quot;:0.8199999928474426,&quot;right&quot;:1.6929999589920044,&quot;top&quot;:0.8199999928474426},&quot;type&quot;:0}],&quot;type&quot;:0}],&quot;type&quot;:0}],&quot;type&quot;:0}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16_1*a*1"/>
  <p:tag name="KSO_WM_TEMPLATE_CATEGORY" val="diagram"/>
  <p:tag name="KSO_WM_TEMPLATE_INDEX" val="2021331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f73436d67494c90a6183798a893c70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0efbc2736b545e7a254b7f93dc341ee"/>
  <p:tag name="KSO_WM_UNIT_TEXT_FILL_FORE_SCHEMECOLOR_INDEX_BRIGHTNESS" val="0"/>
  <p:tag name="KSO_WM_UNIT_TEXT_FILL_FORE_SCHEMECOLOR_INDEX" val="13"/>
  <p:tag name="KSO_WM_UNIT_TEXT_FILL_TYPE" val="1"/>
  <p:tag name="KSO_WM_TEMPLATE_ASSEMBLE_XID" val="60656ed04054ed1e2fb80026"/>
  <p:tag name="KSO_WM_TEMPLATE_ASSEMBLE_GROUPID" val="60656ed04054ed1e2fb80026"/>
</p:tagLst>
</file>

<file path=ppt/tags/tag125.xml><?xml version="1.0" encoding="utf-8"?>
<p:tagLst xmlns:p="http://schemas.openxmlformats.org/presentationml/2006/main">
  <p:tag name="KSO_WM_UNIT_VALUE" val="804*148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3316_1*d*2"/>
  <p:tag name="KSO_WM_TEMPLATE_CATEGORY" val="diagram"/>
  <p:tag name="KSO_WM_TEMPLATE_INDEX" val="2021331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cc6cf74e99448bd9bce0e1009b54c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c53406cb1ca4e159e1dced82abfad3b"/>
  <p:tag name="KSO_WM_UNIT_SUPPORT_UNIT_TYPE" val="[&quot;d&quot;,&quot;α&quot;,&quot;β&quot;]"/>
  <p:tag name="KSO_WM_TEMPLATE_ASSEMBLE_XID" val="60656ed04054ed1e2fb80026"/>
  <p:tag name="KSO_WM_TEMPLATE_ASSEMBLE_GROUPID" val="60656ed04054ed1e2fb80026"/>
  <p:tag name="KSO_WM_UNIT_PICTURE_CLIP_FLAG" val="0"/>
</p:tagLst>
</file>

<file path=ppt/tags/tag126.xml><?xml version="1.0" encoding="utf-8"?>
<p:tagLst xmlns:p="http://schemas.openxmlformats.org/presentationml/2006/main">
  <p:tag name="KSO_WM_UNIT_VALUE" val="804*148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316_1*d*1"/>
  <p:tag name="KSO_WM_TEMPLATE_CATEGORY" val="diagram"/>
  <p:tag name="KSO_WM_TEMPLATE_INDEX" val="20213316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985bc2b77204295ab81efe0112035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517d19ba507418583a93f3ea7ea309b"/>
  <p:tag name="KSO_WM_UNIT_SUPPORT_UNIT_TYPE" val="[&quot;d&quot;,&quot;α&quot;,&quot;β&quot;]"/>
  <p:tag name="KSO_WM_TEMPLATE_ASSEMBLE_XID" val="60656ed04054ed1e2fb80026"/>
  <p:tag name="KSO_WM_TEMPLATE_ASSEMBLE_GROUPID" val="60656ed04054ed1e2fb80026"/>
  <p:tag name="KSO_WM_UNIT_PICTURE_CLIP_FLAG" val="0"/>
</p:tagLst>
</file>

<file path=ppt/tags/tag12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16_1*f*1"/>
  <p:tag name="KSO_WM_TEMPLATE_CATEGORY" val="diagram"/>
  <p:tag name="KSO_WM_TEMPLATE_INDEX" val="2021331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9"/>
  <p:tag name="KSO_WM_UNIT_SHOW_EDIT_AREA_INDICATION" val="1"/>
  <p:tag name="KSO_WM_CHIP_GROUPID" val="5e6b05596848fb12bee65ac8"/>
  <p:tag name="KSO_WM_CHIP_XID" val="5e6b05596848fb12bee65aca"/>
  <p:tag name="KSO_WM_UNIT_DEC_AREA_ID" val="5c29e735128b4095bc6f1e509cd6e6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ea38abf34ee4cc7aece2a0a63cd0883"/>
  <p:tag name="KSO_WM_UNIT_TEXT_FILL_FORE_SCHEMECOLOR_INDEX_BRIGHTNESS" val="0.25"/>
  <p:tag name="KSO_WM_UNIT_TEXT_FILL_FORE_SCHEMECOLOR_INDEX" val="13"/>
  <p:tag name="KSO_WM_UNIT_TEXT_FILL_TYPE" val="1"/>
  <p:tag name="KSO_WM_TEMPLATE_ASSEMBLE_XID" val="60656ed04054ed1e2fb80026"/>
  <p:tag name="KSO_WM_TEMPLATE_ASSEMBLE_GROUPID" val="60656ed04054ed1e2fb80026"/>
</p:tagLst>
</file>

<file path=ppt/tags/tag128.xml><?xml version="1.0" encoding="utf-8"?>
<p:tagLst xmlns:p="http://schemas.openxmlformats.org/presentationml/2006/main">
  <p:tag name="ISLIDE.ICON" val="#45850;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ccf7ac6eb78242d3b46403a79b5acfa5&quot;,&quot;fill_align&quot;:&quot;lt&quot;,&quot;chip_types&quot;:[&quot;header&quot;]},{&quot;text_align&quot;:&quot;lm&quot;,&quot;text_direction&quot;:&quot;horizontal&quot;,&quot;support_features&quot;:[&quot;collage&quot;],&quot;support_big_font&quot;:false,&quot;fill_id&quot;:&quot;f2c2f54f95b24ec3afa774b7aabd4290&quot;,&quot;fill_align&quot;:&quot;lm&quot;,&quot;chip_types&quot;:[&quot;pictext&quot;,&quot;picture&quot;,&quot;chart&quot;,&quot;table&quot;]},{&quot;text_align&quot;:&quot;lm&quot;,&quot;text_direction&quot;:&quot;horizontal&quot;,&quot;support_features&quot;:[&quot;collage&quot;],&quot;support_big_font&quot;:false,&quot;fill_id&quot;:&quot;54b55bc19a5f42b19b72b2359100cff1&quot;,&quot;fill_align&quot;:&quot;lm&quot;,&quot;chip_types&quot;:[&quot;pictext&quot;,&quot;picture&quot;,&quot;chart&quot;,&quot;table&quot;]},{&quot;text_align&quot;:&quot;lt&quot;,&quot;text_direction&quot;:&quot;horizontal&quot;,&quot;support_big_font&quot;:false,&quot;fill_id&quot;:&quot;d47d495373684b538a3af4bf9deb6852&quot;,&quot;fill_align&quot;:&quot;lt&quot;,&quot;chip_types&quot;:[&quot;text&quot;]}]]"/>
  <p:tag name="KSO_WM_SLIDE_ID" val="diagram20213316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48"/>
  <p:tag name="KSO_WM_TAG_VERSION" val="1.0"/>
  <p:tag name="KSO_WM_BEAUTIFY_FLAG" val="#wm#"/>
  <p:tag name="KSO_WM_TEMPLATE_CATEGORY" val="diagram"/>
  <p:tag name="KSO_WM_TEMPLATE_INDEX" val="20213316"/>
  <p:tag name="KSO_WM_SLIDE_LAYOUT" val="a_d_f"/>
  <p:tag name="KSO_WM_SLIDE_LAYOUT_CNT" val="1_2_1"/>
  <p:tag name="KSO_WM_CHIP_XID" val="5f696420553136823a5e61c7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0"/>
  <p:tag name="KSO_WM_TEMPLATE_ASSEMBLE_XID" val="60656ed04054ed1e2fb80026"/>
  <p:tag name="KSO_WM_TEMPLATE_ASSEMBLE_GROUPID" val="60656ed04054ed1e2fb80026"/>
  <p:tag name="FIXED_XID_TMP" val="5f5ee1ca4d6848d78f644aec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9:21&quot;,&quot;maxSize&quot;:{&quot;size1&quot;:26.7},&quot;minSize&quot;:{&quot;size1&quot;:20},&quot;normalSize&quot;:{&quot;size1&quot;:26.7},&quot;subLayout&quot;:[{&quot;id&quot;:&quot;2021-04-01T15:19:21&quot;,&quot;margin&quot;:{&quot;bottom&quot;:0,&quot;left&quot;:1.6929999589920044,&quot;right&quot;:1.6929999589920044,&quot;top&quot;:1.7230000495910645},&quot;type&quot;:0},{&quot;id&quot;:&quot;2021-04-01T15:19:21&quot;,&quot;maxSize&quot;:{&quot;size1&quot;:63},&quot;minSize&quot;:{&quot;size1&quot;:54.5},&quot;normalSize&quot;:{&quot;size1&quot;:62.733128882573084},&quot;subLayout&quot;:[{&quot;direction&quot;:1,&quot;id&quot;:&quot;2021-04-01T15:19:21&quot;,&quot;maxSize&quot;:{&quot;size1&quot;:48.8},&quot;minSize&quot;:{&quot;size1&quot;:48.8},&quot;normalSize&quot;:{&quot;size1&quot;:48.8},&quot;subLayout&quot;:[{&quot;id&quot;:&quot;2021-04-01T15:19:21&quot;,&quot;margin&quot;:{&quot;bottom&quot;:0.02600000612437725,&quot;left&quot;:1.6929999589920044,&quot;right&quot;:0.02600000612437725,&quot;top&quot;:0.4230000674724579},&quot;type&quot;:0},{&quot;id&quot;:&quot;2021-04-01T15:19:21&quot;,&quot;margin&quot;:{&quot;bottom&quot;:0.02600000612437725,&quot;left&quot;:0.8199999928474426,&quot;right&quot;:1.6929999589920044,&quot;top&quot;:0.4230000674724579},&quot;type&quot;:0}],&quot;type&quot;:0},{&quot;id&quot;:&quot;2021-04-01T15:19:22&quot;,&quot;margin&quot;:{&quot;bottom&quot;:1.6929999589920044,&quot;left&quot;:1.6929999589920044,&quot;right&quot;:1.6929999589920044,&quot;top&quot;:0.8199999928474426},&quot;type&quot;:0}],&quot;type&quot;:0}],&quot;type&quot;:0}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37_1*a*1"/>
  <p:tag name="KSO_WM_TEMPLATE_CATEGORY" val="diagram"/>
  <p:tag name="KSO_WM_TEMPLATE_INDEX" val="2021333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50e3fc76c2e45628b7157e1ec2f9a2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e175e95b4b74a2f9e95329d2fbb2a34"/>
  <p:tag name="KSO_WM_UNIT_TEXT_FILL_FORE_SCHEMECOLOR_INDEX_BRIGHTNESS" val="0"/>
  <p:tag name="KSO_WM_UNIT_TEXT_FILL_FORE_SCHEMECOLOR_INDEX" val="13"/>
  <p:tag name="KSO_WM_UNIT_TEXT_FILL_TYPE" val="1"/>
  <p:tag name="KSO_WM_TEMPLATE_ASSEMBLE_XID" val="60656ec54054ed1e2fb7ff5f"/>
  <p:tag name="KSO_WM_TEMPLATE_ASSEMBLE_GROUPID" val="60656ec54054ed1e2fb7ff5f"/>
</p:tagLst>
</file>

<file path=ppt/tags/tag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30.xml><?xml version="1.0" encoding="utf-8"?>
<p:tagLst xmlns:p="http://schemas.openxmlformats.org/presentationml/2006/main">
  <p:tag name="KSO_WM_BEAUTIFY_FLAG" val="#wm#"/>
  <p:tag name="KSO_WM_UNIT_TYPE" val="β"/>
</p:tagLst>
</file>

<file path=ppt/tags/tag131.xml><?xml version="1.0" encoding="utf-8"?>
<p:tagLst xmlns:p="http://schemas.openxmlformats.org/presentationml/2006/main">
  <p:tag name="KSO_WM_UNIT_VALUE" val="550*12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3337_1*d*2"/>
  <p:tag name="KSO_WM_TEMPLATE_CATEGORY" val="diagram"/>
  <p:tag name="KSO_WM_TEMPLATE_INDEX" val="2021333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a8537e41ce425b8400f7744af3af1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5beadee00824cefa0de896e39ebb58b"/>
  <p:tag name="KSO_WM_UNIT_SUPPORT_UNIT_TYPE" val="[&quot;d&quot;,&quot;α&quot;,&quot;β&quot;]"/>
  <p:tag name="KSO_WM_TEMPLATE_ASSEMBLE_XID" val="60656ec54054ed1e2fb7ff5f"/>
  <p:tag name="KSO_WM_TEMPLATE_ASSEMBLE_GROUPID" val="60656ec54054ed1e2fb7ff5f"/>
  <p:tag name="KSO_WM_UNIT_PICTURE_CLIP_FLAG" val="0"/>
</p:tagLst>
</file>

<file path=ppt/tags/tag132.xml><?xml version="1.0" encoding="utf-8"?>
<p:tagLst xmlns:p="http://schemas.openxmlformats.org/presentationml/2006/main">
  <p:tag name="KSO_WM_UNIT_VALUE" val="550*12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337_1*d*1"/>
  <p:tag name="KSO_WM_TEMPLATE_CATEGORY" val="diagram"/>
  <p:tag name="KSO_WM_TEMPLATE_INDEX" val="2021333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3e0baee772146959d0988fe10e30ca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3af1909b06d5442d9d647e10608f1a49"/>
  <p:tag name="KSO_WM_UNIT_SUPPORT_UNIT_TYPE" val="[&quot;d&quot;,&quot;α&quot;,&quot;β&quot;]"/>
  <p:tag name="KSO_WM_TEMPLATE_ASSEMBLE_XID" val="60656ec54054ed1e2fb7ff5f"/>
  <p:tag name="KSO_WM_TEMPLATE_ASSEMBLE_GROUPID" val="60656ec54054ed1e2fb7ff5f"/>
  <p:tag name="KSO_WM_UNIT_PICTURE_CLIP_FLAG" val="0"/>
</p:tagLst>
</file>

<file path=ppt/tags/tag133.xml><?xml version="1.0" encoding="utf-8"?>
<p:tagLst xmlns:p="http://schemas.openxmlformats.org/presentationml/2006/main">
  <p:tag name="ISLIDE.ICON" val="#45850;"/>
  <p:tag name="KSO_WM_SLIDE_BACKGROUND" val="[&quot;general&quot;]"/>
  <p:tag name="KSO_WM_SLIDE_RATIO" val="1.777778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5fdd1e5a893e4422bd07bf1a5066474e&quot;,&quot;fill_align&quot;:&quot;lt&quot;,&quot;text_align&quot;:&quot;lt&quot;,&quot;text_direction&quot;:&quot;horizontal&quot;,&quot;chip_types&quot;:[&quot;header&quot;]},{&quot;fill_id&quot;:&quot;d56d7bda0e4d4006bd6c85a40d434c81&quot;,&quot;fill_align&quot;:&quot;cm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,&quot;carousel&quot;,&quot;creativecrop&quot;]},{&quot;fill_id&quot;:&quot;cf122b9de85a47609df0ac71f2ca03b1&quot;,&quot;fill_align&quot;:&quot;lm&quot;,&quot;text_align&quot;:&quot;lt&quot;,&quot;text_direction&quot;:&quot;horizontal&quot;,&quot;chip_types&quot;:[&quot;text&quot;,&quot;picture&quot;,&quot;chart&quot;,&quot;table&quot;],&quot;support_features&quot;:[&quot;collage&quot;]},{&quot;fill_id&quot;:&quot;9ac3a603f5d2437d9b26bad03f6fdf90&quot;,&quot;fill_align&quot;:&quot;lm&quot;,&quot;text_align&quot;:&quot;lt&quot;,&quot;text_direction&quot;:&quot;horizontal&quot;,&quot;chip_types&quot;:[&quot;text&quot;,&quot;picture&quot;,&quot;chart&quot;,&quot;table&quot;],&quot;support_features&quot;:[&quot;collage&quot;]}],[{&quot;fill_id&quot;:&quot;5fdd1e5a893e4422bd07bf1a5066474e&quot;,&quot;fill_align&quot;:&quot;lt&quot;,&quot;text_align&quot;:&quot;lt&quot;,&quot;text_direction&quot;:&quot;horizontal&quot;,&quot;chip_types&quot;:[&quot;header&quot;]},{&quot;fill_id&quot;:&quot;d56d7bda0e4d4006bd6c85a40d434c81&quot;,&quot;fill_align&quot;:&quot;cm&quot;,&quot;text_align&quot;:&quot;lt&quot;,&quot;text_direction&quot;:&quot;horizontal&quot;,&quot;chip_types&quot;:[&quot;text&quot;]},{&quot;fill_id&quot;:&quot;cf122b9de85a47609df0ac71f2ca03b1&quot;,&quot;fill_align&quot;:&quot;lm&quot;,&quot;text_align&quot;:&quot;lt&quot;,&quot;text_direction&quot;:&quot;horizontal&quot;,&quot;chip_types&quot;:[&quot;picture&quot;,&quot;chart&quot;,&quot;table&quot;],&quot;support_features&quot;:[&quot;collage&quot;]},{&quot;fill_id&quot;:&quot;9ac3a603f5d2437d9b26bad03f6fdf90&quot;,&quot;fill_align&quot;:&quot;lm&quot;,&quot;text_align&quot;:&quot;lt&quot;,&quot;text_direction&quot;:&quot;horizontal&quot;,&quot;chip_types&quot;:[&quot;picture&quot;,&quot;chart&quot;,&quot;table&quot;],&quot;support_features&quot;:[&quot;collage&quot;]}]]"/>
  <p:tag name="KSO_WM_SLIDE_ID" val="diagram2021333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48"/>
  <p:tag name="KSO_WM_TAG_VERSION" val="1.0"/>
  <p:tag name="KSO_WM_BEAUTIFY_FLAG" val="#wm#"/>
  <p:tag name="KSO_WM_TEMPLATE_CATEGORY" val="diagram"/>
  <p:tag name="KSO_WM_TEMPLATE_INDEX" val="20213337"/>
  <p:tag name="KSO_WM_SLIDE_LAYOUT" val="a_d"/>
  <p:tag name="KSO_WM_SLIDE_LAYOUT_CNT" val="1_3"/>
  <p:tag name="KSO_WM_CHIP_XID" val="5f69641c553136823a5e619a"/>
  <p:tag name="KSO_WM_CHIP_DECFILLPROP" val="[]"/>
  <p:tag name="KSO_WM_SLIDE_CAN_ADD_NAVIGATION" val="1"/>
  <p:tag name="KSO_WM_CHIP_GROUPID" val="5f5ee1ca4d6848d78f644aec"/>
  <p:tag name="KSO_WM_SLIDE_BK_DARK_LIGHT" val="2"/>
  <p:tag name="KSO_WM_SLIDE_BACKGROUND_TYPE" val="general"/>
  <p:tag name="KSO_WM_SLIDE_SUPPORT_FEATURE_TYPE" val="0"/>
  <p:tag name="KSO_WM_TEMPLATE_ASSEMBLE_XID" val="60656ec54054ed1e2fb7ff5f"/>
  <p:tag name="KSO_WM_TEMPLATE_ASSEMBLE_GROUPID" val="60656ec54054ed1e2fb7ff5f"/>
  <p:tag name="FIXED_XID_TMP" val="5f5ee1ca4d6848d78f644aec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20&quot;,&quot;maxSize&quot;:{&quot;size1&quot;:26.8},&quot;minSize&quot;:{&quot;size1&quot;:22.4},&quot;normalSize&quot;:{&quot;size1&quot;:22.4},&quot;subLayout&quot;:[{&quot;id&quot;:&quot;2021-04-01T15:17:20&quot;,&quot;margin&quot;:{&quot;bottom&quot;:0,&quot;left&quot;:1.6929999589920044,&quot;right&quot;:1.6929999589920044,&quot;top&quot;:1.6929999589920044},&quot;type&quot;:0},{&quot;direction&quot;:1,&quot;id&quot;:&quot;2021-04-01T15:17:20&quot;,&quot;maxSize&quot;:{&quot;size1&quot;:55.1},&quot;minSize&quot;:{&quot;size1&quot;:45.1},&quot;normalSize&quot;:{&quot;size1&quot;:55.1},&quot;subLayout&quot;:[{&quot;id&quot;:&quot;2021-04-01T15:17:20&quot;,&quot;margin&quot;:{&quot;bottom&quot;:1.6929999589920044,&quot;left&quot;:1.6929999589920044,&quot;right&quot;:0.02600000612437725,&quot;top&quot;:0.3970000147819519},&quot;type&quot;:0},{&quot;id&quot;:&quot;2021-04-01T15:17:20&quot;,&quot;maxSize&quot;:{&quot;size1&quot;:45.8},&quot;minSize&quot;:{&quot;size1&quot;:40.1},&quot;normalSize&quot;:{&quot;size1&quot;:40.1},&quot;subLayout&quot;:[{&quot;id&quot;:&quot;2021-04-01T15:17:20&quot;,&quot;margin&quot;:{&quot;bottom&quot;:0.02600000612437725,&quot;left&quot;:1.243999719619751,&quot;right&quot;:1.6929999589920044,&quot;top&quot;:0.3970000147819519},&quot;type&quot;:0},{&quot;id&quot;:&quot;2021-04-01T15:17:20&quot;,&quot;margin&quot;:{&quot;bottom&quot;:1.6929999589920044,&quot;left&quot;:1.243999719619751,&quot;right&quot;:1.6929999589920044,&quot;top&quot;:0.8199999928474426},&quot;type&quot;:0}],&quot;type&quot;:0}],&quot;type&quot;:0}],&quot;type&quot;:0}"/>
</p:tagLst>
</file>

<file path=ppt/tags/tag134.xml><?xml version="1.0" encoding="utf-8"?>
<p:tagLst xmlns:p="http://schemas.openxmlformats.org/presentationml/2006/main">
  <p:tag name="ISLIDE.ICON" val="#373139;#373140;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646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646"/>
  <p:tag name="KSO_WM_UNIT_VALUE" val="159"/>
  <p:tag name="KSO_WM_TEMPLATE_ASSEMBLE_XID" val="60656e6e4054ed1e2fb7f89d"/>
  <p:tag name="KSO_WM_TEMPLATE_ASSEMBLE_GROUPID" val="60656e6e4054ed1e2fb7f89d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46_1*a*1"/>
  <p:tag name="KSO_WM_TEMPLATE_CATEGORY" val="diagram"/>
  <p:tag name="KSO_WM_TEMPLATE_INDEX" val="20207646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735707c32bd4005b584443f719e712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ab8be1c0c904db0b6a036e6d182573b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d"/>
  <p:tag name="KSO_WM_TEMPLATE_ASSEMBLE_GROUPID" val="60656e6e4054ed1e2fb7f89d"/>
</p:tagLst>
</file>

<file path=ppt/tags/tag13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646_1*f*1"/>
  <p:tag name="KSO_WM_TEMPLATE_CATEGORY" val="diagram"/>
  <p:tag name="KSO_WM_TEMPLATE_INDEX" val="202076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08"/>
  <p:tag name="KSO_WM_UNIT_SHOW_EDIT_AREA_INDICATION" val="1"/>
  <p:tag name="KSO_WM_CHIP_GROUPID" val="5e6b05596848fb12bee65ac8"/>
  <p:tag name="KSO_WM_CHIP_XID" val="5e6b05596848fb12bee65aca"/>
  <p:tag name="KSO_WM_UNIT_DEC_AREA_ID" val="87800fdfd4b245b9a1eaf3f97e6e97a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9508b97fe804a31bc9e28b27ae92103"/>
  <p:tag name="KSO_WM_UNIT_SUPPORT_UNIT_TYPE" val="[&quot;d&quot;,&quot;l&quot;,&quot;m&quot;,&quot;n&quot;,&quot;o&quot;,&quot;p&quot;,&quot;q&quot;,&quot;r&quot;,&quot;δ&quot;,&quot;ε&quot;,&quot;ζ&quot;,&quot;η&quot;,&quot;β&quot;,&quot;α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6e4054ed1e2fb7f89d"/>
  <p:tag name="KSO_WM_TEMPLATE_ASSEMBLE_GROUPID" val="60656e6e4054ed1e2fb7f89d"/>
</p:tagLst>
</file>

<file path=ppt/tags/tag138.xml><?xml version="1.0" encoding="utf-8"?>
<p:tagLst xmlns:p="http://schemas.openxmlformats.org/presentationml/2006/main">
  <p:tag name="ISLIDE.ICON" val="#45850;"/>
  <p:tag name="KSO_WM_BEAUTIFY_FLAG" val="#wm#"/>
  <p:tag name="KSO_WM_TEMPLATE_CATEGORY" val="diagram"/>
  <p:tag name="KSO_WM_TEMPLATE_INDEX" val="20207646"/>
  <p:tag name="KSO_WM_SLIDE_LAYOUT_INFO" val="{&quot;id&quot;:&quot;2021-04-01T14:58:34&quot;,&quot;maxSize&quot;:{&quot;size1&quot;:13.3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4:58:34&quot;,&quot;margin&quot;:{&quot;bottom&quot;:0.4230000376701355,&quot;left&quot;:1.2699999809265137,&quot;right&quot;:1.2699999809265137,&quot;top&quot;:0.4230000376701355},&quot;type&quot;:0},{&quot;id&quot;:&quot;2021-04-01T14:58:34&quot;,&quot;margin&quot;:{&quot;bottom&quot;:1.6929999589920044,&quot;left&quot;:1.6929999589920044,&quot;right&quot;:1.6929999589920044,&quot;top&quot;:0.847000002861023},&quot;type&quot;:0}],&quot;type&quot;:0}"/>
  <p:tag name="KSO_WM_SLIDE_CAN_ADD_NAVIGATION" val="1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diagram20207646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468"/>
  <p:tag name="KSO_WM_SLIDE_POSITION" val="0*0"/>
  <p:tag name="KSO_WM_TAG_VERSION" val="1.0"/>
  <p:tag name="KSO_WM_SLIDE_LAYOUT" val="a_f"/>
  <p:tag name="KSO_WM_SLIDE_LAYOUT_CNT" val="1_1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537f454074a24564a7dd15a2992bf40d&quot;,&quot;fill_align&quot;:&quot;cm&quot;,&quot;chip_types&quot;:[&quot;picture&quot;,&quot;diagram&quot;,&quot;pictext&quot;,&quot;table&quot;,&quot;chart&quot;,&quot;video&quot;,&quot;text&quot;]}]]"/>
  <p:tag name="KSO_WM_CHIP_XID" val="5eeaeb09008addf29f4264c3"/>
  <p:tag name="KSO_WM_CHIP_DECFILLPROP" val="[]"/>
  <p:tag name="KSO_WM_CHIP_GROUPID" val="5eeaeb09008addf29f4264c2"/>
  <p:tag name="KSO_WM_SLIDE_BK_DARK_LIGHT" val="2"/>
  <p:tag name="KSO_WM_SLIDE_BACKGROUND_TYPE" val="navigation"/>
  <p:tag name="KSO_WM_SLIDE_SUPPORT_FEATURE_TYPE" val="0"/>
  <p:tag name="KSO_WM_TEMPLATE_ASSEMBLE_XID" val="60656e6e4054ed1e2fb7f89d"/>
  <p:tag name="KSO_WM_TEMPLATE_ASSEMBLE_GROUPID" val="60656e6e4054ed1e2fb7f89d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673_1*a*1"/>
  <p:tag name="KSO_WM_TEMPLATE_CATEGORY" val="diagram"/>
  <p:tag name="KSO_WM_TEMPLATE_INDEX" val="2021367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37919134acb4a51bbcb8f9b6695098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cb75ab1854554ce1b4f35158b54f7333"/>
  <p:tag name="KSO_WM_UNIT_TEXT_FILL_FORE_SCHEMECOLOR_INDEX_BRIGHTNESS" val="0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4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673_1*f*1"/>
  <p:tag name="KSO_WM_TEMPLATE_CATEGORY" val="diagram"/>
  <p:tag name="KSO_WM_TEMPLATE_INDEX" val="202136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25"/>
  <p:tag name="KSO_WM_UNIT_SHOW_EDIT_AREA_INDICATION" val="1"/>
  <p:tag name="KSO_WM_CHIP_GROUPID" val="5e6b05596848fb12bee65ac8"/>
  <p:tag name="KSO_WM_CHIP_XID" val="5e6b05596848fb12bee65aca"/>
  <p:tag name="KSO_WM_UNIT_DEC_AREA_ID" val="c5974a3a47a7438db28ffdaeb587b99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2b0899fbad14fb9990a409e9b2989d8"/>
  <p:tag name="KSO_WM_UNIT_SUPPORT_UNIT_TYPE" val="[&quot;d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b54054ed1e2fb7fe8f"/>
  <p:tag name="KSO_WM_TEMPLATE_ASSEMBLE_GROUPID" val="60656eb54054ed1e2fb7fe8f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673_1*i*1"/>
  <p:tag name="KSO_WM_TEMPLATE_CATEGORY" val="diagram"/>
  <p:tag name="KSO_WM_TEMPLATE_INDEX" val="2021367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7a68b76df7a44bd8803cebad9e0ff01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c5974a3a47a7438db28ffdaeb587b99c&quot;,&quot;X&quot;:{&quot;Pos&quot;:1},&quot;Y&quot;:{&quot;Pos&quot;:1}},&quot;whChangeMode&quot;:1}"/>
  <p:tag name="KSO_WM_CHIP_GROUPID" val="5f5ee1ca4d6848d78f644aed"/>
  <p:tag name="KSO_WM_CHIP_XID" val="5f69675b553136823a5e61e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450"/>
  <p:tag name="KSO_WM_TEMPLATE_ASSEMBLE_XID" val="60656eb54054ed1e2fb7fe8f"/>
  <p:tag name="KSO_WM_TEMPLATE_ASSEMBLE_GROUPID" val="60656eb54054ed1e2fb7fe8f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673_1*i*2"/>
  <p:tag name="KSO_WM_TEMPLATE_CATEGORY" val="diagram"/>
  <p:tag name="KSO_WM_TEMPLATE_INDEX" val="2021367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f8361c95c6a14706b337364fb1f6f01e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c5974a3a47a7438db28ffdaeb587b99c&quot;,&quot;X&quot;:{&quot;Pos&quot;:2},&quot;Y&quot;:{&quot;Pos&quot;:0}},&quot;whChangeMode&quot;:0}"/>
  <p:tag name="KSO_WM_CHIP_GROUPID" val="5f5ee1ca4d6848d78f644aed"/>
  <p:tag name="KSO_WM_CHIP_XID" val="5f69675b553136823a5e61e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"/>
  <p:tag name="KSO_WM_TEMPLATE_ASSEMBLE_XID" val="60656eb54054ed1e2fb7fe8f"/>
  <p:tag name="KSO_WM_TEMPLATE_ASSEMBLE_GROUPID" val="60656eb54054ed1e2fb7fe8f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673_1*i*3"/>
  <p:tag name="KSO_WM_TEMPLATE_CATEGORY" val="diagram"/>
  <p:tag name="KSO_WM_TEMPLATE_INDEX" val="20213673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8eaa76c012f411782417439eb047a85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c5974a3a47a7438db28ffdaeb587b99c&quot;,&quot;X&quot;:{&quot;Pos&quot;:0},&quot;Y&quot;:{&quot;Pos&quot;:2}},&quot;whChangeMode&quot;:0}"/>
  <p:tag name="KSO_WM_CHIP_GROUPID" val="5f5ee1ca4d6848d78f644aed"/>
  <p:tag name="KSO_WM_CHIP_XID" val="5f69675b553136823a5e61e2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"/>
  <p:tag name="KSO_WM_TEMPLATE_ASSEMBLE_XID" val="60656eb54054ed1e2fb7fe8f"/>
  <p:tag name="KSO_WM_TEMPLATE_ASSEMBLE_GROUPID" val="60656eb54054ed1e2fb7fe8f"/>
</p:tagLst>
</file>

<file path=ppt/tags/tag144.xml><?xml version="1.0" encoding="utf-8"?>
<p:tagLst xmlns:p="http://schemas.openxmlformats.org/presentationml/2006/main">
  <p:tag name="ISLIDE.ICON" val="#45850;"/>
  <p:tag name="KSO_WM_SLIDE_ID" val="diagram20213673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3673"/>
  <p:tag name="KSO_WM_SLIDE_LAYOUT" val="a_f"/>
  <p:tag name="KSO_WM_SLIDE_LAYOUT_CNT" val="1_1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4:58&quot;,&quot;maxSize&quot;:{&quot;size1&quot;:31.1},&quot;minSize&quot;:{&quot;size1&quot;:20},&quot;normalSize&quot;:{&quot;size1&quot;:22.2},&quot;subLayout&quot;:[{&quot;id&quot;:&quot;2021-04-01T15:14:58&quot;,&quot;margin&quot;:{&quot;bottom&quot;:0.21199998259544373,&quot;left&quot;:1.6929999589920044,&quot;right&quot;:1.6929999589920044,&quot;top&quot;:1.6929999589920044},&quot;type&quot;:0},{&quot;id&quot;:&quot;2021-04-01T15:14:58&quot;,&quot;margin&quot;:{&quot;bottom&quot;:2.117000102996826,&quot;left&quot;:5.502999782562256,&quot;right&quot;:5.502999782562256,&quot;top&quot;:1.6929999589920044},&quot;type&quot;:0}],&quot;type&quot;:0}"/>
  <p:tag name="KSO_WM_SLIDE_BACKGROUND" val="[&quot;general&quot;]"/>
  <p:tag name="KSO_WM_SLIDE_RATIO" val="1.777778"/>
  <p:tag name="KSO_WM_SLIDE_SIZE" val="864*420"/>
  <p:tag name="KSO_WM_SLIDE_POSITION" val="47*4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5b553136823a5e61e2"/>
  <p:tag name="KSO_WM_CHIP_FILLPROP" val="[[{&quot;text_align&quot;:&quot;ct&quot;,&quot;text_direction&quot;:&quot;horizontal&quot;,&quot;support_big_font&quot;:false,&quot;picture_toward&quot;:0,&quot;picture_dockside&quot;:[],&quot;fill_id&quot;:&quot;f4e552a498f24ec88a7a49012f3332fe&quot;,&quot;fill_align&quot;:&quot;ct&quot;,&quot;chip_types&quot;:[&quot;header&quot;]},{&quot;text_align&quot;:&quot;lm&quot;,&quot;text_direction&quot;:&quot;horizontal&quot;,&quot;support_features&quot;:[&quot;collage&quot;],&quot;support_big_font&quot;:false,&quot;picture_toward&quot;:0,&quot;picture_dockside&quot;:[],&quot;fill_id&quot;:&quot;174da224636a4d3fbb0d51f2ce0d7c1d&quot;,&quot;fill_align&quot;:&quot;cm&quot;,&quot;chip_types&quot;:[&quot;pictext&quot;,&quot;text&quot;,&quot;picture&quot;,&quot;table&quot;,&quot;video&quot;]}]]"/>
  <p:tag name="FIXED_XID_TMP" val="5f5ee1ca4d6848d78f644aed"/>
  <p:tag name="KSO_WM_CHIP_DECFILLPROP" val="[]"/>
  <p:tag name="KSO_WM_SLIDE_CAN_ADD_NAVIGATION" val="1"/>
  <p:tag name="KSO_WM_CHIP_GROUPID" val="5f5ee1ca4d6848d78f644aed"/>
  <p:tag name="KSO_WM_SLIDE_BK_DARK_LIGHT" val="2"/>
  <p:tag name="KSO_WM_SLIDE_BACKGROUND_TYPE" val="general"/>
  <p:tag name="KSO_WM_SLIDE_SUPPORT_FEATURE_TYPE" val="0"/>
  <p:tag name="KSO_WM_TEMPLATE_ASSEMBLE_XID" val="60656eb54054ed1e2fb7fe8f"/>
  <p:tag name="KSO_WM_TEMPLATE_ASSEMBLE_GROUPID" val="60656eb54054ed1e2fb7fe8f"/>
</p:tagLst>
</file>

<file path=ppt/tags/tag145.xml><?xml version="1.0" encoding="utf-8"?>
<p:tagLst xmlns:p="http://schemas.openxmlformats.org/presentationml/2006/main">
  <p:tag name="commondata" val="eyJoZGlkIjoiZTU1MzE3ZjZhMzQ5ODY4N2NlOGI2YzNhOTkyNjg3ZWIifQ=="/>
  <p:tag name="resource_record_key" val="{&quot;70&quot;:[3322237,3325288,3312419,3317785,3322471,3312415,3312417,3322475,3322235]}"/>
</p:tagLst>
</file>

<file path=ppt/tags/tag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45_2*n_h_h_f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智能图形项正文，文字是您思想的提炼，请尽量言简意赅的阐述观点。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45_2*n_h_h_a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type&quot;:0},&quot;glow&quot;:{&quot;colorType&quot;:0},&quot;line&quot;:{&quot;gradient&quot;:[{&quot;brightness&quot;:0.15000000596046448,&quot;colorType&quot;:2,&quot;pos&quot;:0.9900000095367432,&quot;rgb&quot;:&quot;#dfdfdf&quot;,&quot;transparency&quot;:0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1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8,&quot;pos&quot;:0,&quot;transparency&quot;:0},{&quot;brightness&quot;:0,&quot;colorType&quot;:2,&quot;pos&quot;:1,&quot;rgb&quot;:&quot;#ffffff&quot;,&quot;transparency&quot;:0},{&quot;brightness&quot;:0.800000011920929,&quot;colorType&quot;:1,&quot;foreColorIndex&quot;:8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8"/>
  <p:tag name="KSO_WM_UNIT_FILL_FORE_SCHEMECOLOR_INDEX_BRIGHTNESS" val="0"/>
  <p:tag name="KSO_WM_DIAGRAM_USE_COLOR_VALUE" val="{&quot;color_scheme&quot;:1,&quot;color_type&quot;:1,&quot;theme_color_indexes&quot;:[]}"/>
</p:tagLst>
</file>

<file path=ppt/tags/tag19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8724_1*i*2"/>
  <p:tag name="KSO_WM_TEMPLATE_CATEGORY" val="diagram"/>
  <p:tag name="KSO_WM_TEMPLATE_INDEX" val="20208724"/>
  <p:tag name="KSO_WM_UNIT_LAYERLEVEL" val="1"/>
  <p:tag name="KSO_WM_TAG_VERSION" val="1.0"/>
  <p:tag name="KSO_WM_BEAUTIFY_FLAG" val="#wm#"/>
  <p:tag name="KSO_WM_UNIT_BLOCK" val="0"/>
  <p:tag name="KSO_WM_UNIT_DEC_AREA_ID" val="d82ac3d2021f4a4e883509ca1c1b252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16cf55bb2a422ac9a2b39"/>
  <p:tag name="KSO_WM_CHIP_XID" val="5ef16cf55bb2a422ac9a2b3a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7d4054ed1e2fb7f9cc"/>
  <p:tag name="KSO_WM_TEMPLATE_ASSEMBLE_GROUPID" val="60656e7d4054ed1e2fb7f9cc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i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1_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DIAGRAM_USE_COLOR_VALUE" val="{&quot;color_scheme&quot;:1,&quot;color_type&quot;:1,&quot;theme_color_indexes&quot;:[]}"/>
</p:tagLst>
</file>

<file path=ppt/tags/tag2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22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3_1"/>
  <p:tag name="KSO_WM_DIAGRAM_MAX_ITEMCNT" val="4"/>
  <p:tag name="KSO_WM_DIAGRAM_MIN_ITEMCNT" val="2"/>
  <p:tag name="KSO_WM_DIAGRAM_VIRTUALLY_FRAME" val="{&quot;height&quot;:380.4493713378906,&quot;left&quot;:54.306939090186276,&quot;top&quot;:79.82531433105468,&quot;width&quot;:851.4931030273438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10,&quot;pos&quot;:0,&quot;transparency&quot;:0},{&quot;brightness&quot;:0,&quot;colorType&quot;:2,&quot;pos&quot;:1,&quot;rgb&quot;:&quot;#ffffff&quot;,&quot;transparency&quot;:0},{&quot;brightness&quot;:0.800000011920929,&quot;colorType&quot;:1,&quot;foreColorIndex&quot;:10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10"/>
  <p:tag name="KSO_WM_UNIT_FILL_FORE_SCHEMECOLOR_INDEX_BRIGHTNESS" val="0"/>
  <p:tag name="KSO_WM_DIAGRAM_USE_COLOR_VALUE" val="{&quot;color_scheme&quot;:1,&quot;color_type&quot;:1,&quot;theme_color_indexes&quot;:[]}"/>
</p:tagLst>
</file>

<file path=ppt/tags/tag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3261_1*n_h_h_i*1_2_2_1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solid&quot;:{&quot;brightness&quot;:0,&quot;colorType&quot;:1,&quot;foreColorIndex&quot;:5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3261_1*n_h_h_i*1_2_1_1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solid&quot;:{&quot;brightness&quot;:0,&quot;colorType&quot;:1,&quot;foreColorIndex&quot;:5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3261_1*n_h_h_f*1_2_1_1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简明扼要地阐述您的观点"/>
  <p:tag name="KSO_WM_DIAGRAM_USE_COLOR_VALUE" val="{&quot;color_scheme&quot;:1,&quot;color_type&quot;:1,&quot;theme_color_indexes&quot;:[]}"/>
</p:tagLst>
</file>

<file path=ppt/tags/tag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3261_1*n_h_i*1_1_1"/>
  <p:tag name="KSO_WM_TEMPLATE_CATEGORY" val="diagram"/>
  <p:tag name="KSO_WM_TEMPLATE_INDEX" val="20233261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3261_1*n_h_h_f*1_2_2_1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简明扼要地阐述您的观点"/>
  <p:tag name="KSO_WM_DIAGRAM_USE_COLOR_VALUE" val="{&quot;color_scheme&quot;:1,&quot;color_type&quot;:1,&quot;theme_color_indexes&quot;:[]}"/>
</p:tagLst>
</file>

<file path=ppt/tags/tag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3261_1*n_h_h_f*1_2_3_1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简明扼要地阐述您的观点"/>
  <p:tag name="KSO_WM_DIAGRAM_USE_COLOR_VALUE" val="{&quot;color_scheme&quot;:1,&quot;color_type&quot;:1,&quot;theme_color_indexes&quot;:[]}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3261_1*n_h_a*1_1_1"/>
  <p:tag name="KSO_WM_TEMPLATE_CATEGORY" val="diagram"/>
  <p:tag name="KSO_WM_TEMPLATE_INDEX" val="2023326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UNIT_TEXT_FILL_FORE_SCHEMECOLOR_INDEX" val="1"/>
  <p:tag name="KSO_WM_UNIT_TEXT_FILL_TYPE" val="1"/>
  <p:tag name="KSO_WM_UNIT_PRESET_TEXT" val="单击此处&#10;添加标题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8724_1*i*3"/>
  <p:tag name="KSO_WM_TEMPLATE_CATEGORY" val="diagram"/>
  <p:tag name="KSO_WM_TEMPLATE_INDEX" val="2020872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332cc689dac4be9bd547c52591c4938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1e8243383eec4292b4ca2d79355549cf&quot;,&quot;X&quot;:{&quot;Pos&quot;:1},&quot;Y&quot;:{&quot;Pos&quot;:1}},&quot;whChangeMode&quot;:0}"/>
  <p:tag name="KSO_WM_CHIP_GROUPID" val="5ef16cf55bb2a422ac9a2b39"/>
  <p:tag name="KSO_WM_CHIP_XID" val="5ef16cf55bb2a422ac9a2b3a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VALUE" val="380"/>
  <p:tag name="KSO_WM_TEMPLATE_ASSEMBLE_XID" val="60656e7d4054ed1e2fb7f9cc"/>
  <p:tag name="KSO_WM_TEMPLATE_ASSEMBLE_GROUPID" val="60656e7d4054ed1e2fb7f9cc"/>
</p:tagLst>
</file>

<file path=ppt/tags/tag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33261_1*n_h_h_i*1_2_3_2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3261_1*n_h_h_i*1_2_2_2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3261_1*n_h_h_i*1_2_1_2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33261_1*n_h_h_i*1_2_3_1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solid&quot;:{&quot;brightness&quot;:0,&quot;colorType&quot;:1,&quot;foreColorIndex&quot;:5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4*8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1_1"/>
  <p:tag name="KSO_WM_UNIT_ID" val="diagram20233261_1*n_h_h_x*1_2_1_1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4*8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2_1"/>
  <p:tag name="KSO_WM_UNIT_ID" val="diagram20233261_1*n_h_h_x*1_2_2_1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4*8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3_1"/>
  <p:tag name="KSO_WM_UNIT_ID" val="diagram20233261_1*n_h_h_x*1_2_3_1"/>
  <p:tag name="KSO_WM_TEMPLATE_CATEGORY" val="diagram"/>
  <p:tag name="KSO_WM_TEMPLATE_INDEX" val="20233261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416.9,&quot;left&quot;:61.15,&quot;top&quot;:75.9,&quot;width&quot;:837.818661417322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7.xml><?xml version="1.0" encoding="utf-8"?>
<p:tagLst xmlns:p="http://schemas.openxmlformats.org/presentationml/2006/main"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38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39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1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14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8724_1*i*4"/>
  <p:tag name="KSO_WM_TEMPLATE_CATEGORY" val="diagram"/>
  <p:tag name="KSO_WM_TEMPLATE_INDEX" val="20208724"/>
  <p:tag name="KSO_WM_UNIT_LAYERLEVEL" val="1"/>
  <p:tag name="KSO_WM_TAG_VERSION" val="1.0"/>
  <p:tag name="KSO_WM_BEAUTIFY_FLAG" val="#wm#"/>
  <p:tag name="KSO_WM_UNIT_BLOCK" val="0"/>
  <p:tag name="KSO_WM_UNIT_DEC_AREA_ID" val="1c8bd37d19a3427cbf432b66fecf5d96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16cf55bb2a422ac9a2b39"/>
  <p:tag name="KSO_WM_CHIP_XID" val="5ef16cf55bb2a422ac9a2b3a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d4054ed1e2fb7f9cc"/>
  <p:tag name="KSO_WM_TEMPLATE_ASSEMBLE_GROUPID" val="60656e7d4054ed1e2fb7f9cc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5_2*l_h_a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56.7750454735944,&quot;top&quot;:81.7750454735944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1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2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5_2*l_h_a*1_2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56.7750454735944,&quot;top&quot;:81.7750454735944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3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44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3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05_2*l_h_a*1_3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56.7750454735944,&quot;top&quot;:81.7750454735944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6.xml><?xml version="1.0" encoding="utf-8"?>
<p:tagLst xmlns:p="http://schemas.openxmlformats.org/presentationml/2006/main">
  <p:tag name="KSO_WM_DIAGRAM_VIRTUALLY_FRAME" val="{&quot;height&quot;:376.54998779296875,&quot;left&quot;:56.7750454735944,&quot;top&quot;:81.77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47.xml><?xml version="1.0" encoding="utf-8"?>
<p:tagLst xmlns:p="http://schemas.openxmlformats.org/presentationml/2006/main">
  <p:tag name="KSO_WM_DIAGRAM_VIRTUALLY_FRAME" val="{&quot;height&quot;:376.54998779296875,&quot;left&quot;:56.7750454735944,&quot;top&quot;:81.77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48.xml><?xml version="1.0" encoding="utf-8"?>
<p:tagLst xmlns:p="http://schemas.openxmlformats.org/presentationml/2006/main">
  <p:tag name="KSO_WM_DIAGRAM_VIRTUALLY_FRAME" val="{&quot;height&quot;:376.54998779296875,&quot;left&quot;:56.7750454735944,&quot;top&quot;:81.77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49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8724_1*i*5"/>
  <p:tag name="KSO_WM_TEMPLATE_CATEGORY" val="diagram"/>
  <p:tag name="KSO_WM_TEMPLATE_INDEX" val="20208724"/>
  <p:tag name="KSO_WM_UNIT_LAYERLEVEL" val="1"/>
  <p:tag name="KSO_WM_TAG_VERSION" val="1.0"/>
  <p:tag name="KSO_WM_BEAUTIFY_FLAG" val="#wm#"/>
  <p:tag name="KSO_WM_UNIT_BLOCK" val="0"/>
  <p:tag name="KSO_WM_UNIT_DEC_AREA_ID" val="fa4da34123114e7191a39190d84d996d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16cf55bb2a422ac9a2b39"/>
  <p:tag name="KSO_WM_CHIP_XID" val="5ef16cf55bb2a422ac9a2b3a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d4054ed1e2fb7f9cc"/>
  <p:tag name="KSO_WM_TEMPLATE_ASSEMBLE_GROUPID" val="60656e7d4054ed1e2fb7f9cc"/>
</p:tagLst>
</file>

<file path=ppt/tags/tag50.xml><?xml version="1.0" encoding="utf-8"?>
<p:tagLst xmlns:p="http://schemas.openxmlformats.org/presentationml/2006/main"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3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51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52.xml><?xml version="1.0" encoding="utf-8"?>
<p:tagLst xmlns:p="http://schemas.openxmlformats.org/presentationml/2006/main">
  <p:tag name="KSO_WM_DIAGRAM_VIRTUALLY_FRAME" val="{&quot;height&quot;:376.54998779296875,&quot;left&quot;:56.7750454735944,&quot;top&quot;:81.77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53.xml><?xml version="1.0" encoding="utf-8"?>
<p:tagLst xmlns:p="http://schemas.openxmlformats.org/presentationml/2006/main">
  <p:tag name="KSO_WM_BEAUTIFY_FLAG" val="#wm#"/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54.xml><?xml version="1.0" encoding="utf-8"?>
<p:tagLst xmlns:p="http://schemas.openxmlformats.org/presentationml/2006/main">
  <p:tag name="KSO_WM_DIAGRAM_VIRTUALLY_FRAME" val="{&quot;height&quot;:376.54998779296875,&quot;left&quot;:56.7750454735944,&quot;top&quot;:81.7750454735944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55.xml><?xml version="1.0" encoding="utf-8"?>
<p:tagLst xmlns:p="http://schemas.openxmlformats.org/presentationml/2006/main"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x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VALUE" val="59*71"/>
  <p:tag name="KSO_WM_DIAGRAM_GROUP_CODE" val="l1-1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56.xml><?xml version="1.0" encoding="utf-8"?>
<p:tagLst xmlns:p="http://schemas.openxmlformats.org/presentationml/2006/main">
  <p:tag name="KSO_WM_DIAGRAM_VIRTUALLY_FRAME" val="{&quot;height&quot;:376.54998779296875,&quot;left&quot;:56.7750454735944,&quot;top&quot;:81.7750454735944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x*1_3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VALUE" val="22*22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57.xml><?xml version="1.0" encoding="utf-8"?>
<p:tagLst xmlns:p="http://schemas.openxmlformats.org/presentationml/2006/main">
  <p:tag name="KSO_WM_DIAGRAM_VIRTUALLY_FRAME" val="{&quot;height&quot;:376.54998779296875,&quot;left&quot;:56.7750454735944,&quot;top&quot;:81.7750454735944,&quot;width&quot;:846.5499877929688}"/>
  <p:tag name="KSO_WM_UNIT_VALUE" val="90*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05_2*l_h_x*1_2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58.xml><?xml version="1.0" encoding="utf-8"?>
<p:tagLst xmlns:p="http://schemas.openxmlformats.org/presentationml/2006/main">
  <p:tag name="ISLIDE.ICON" val="#373139;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713_1*i*1"/>
  <p:tag name="KSO_WM_TEMPLATE_CATEGORY" val="diagram"/>
  <p:tag name="KSO_WM_TEMPLATE_INDEX" val="2021271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6c938ff465544c81b53780745e718009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84a6c56b6ff04b3385062ce2c276b31c&quot;,&quot;X&quot;:{&quot;Pos&quot;:1},&quot;Y&quot;:{&quot;Pos&quot;:1}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16"/>
  <p:tag name="KSO_WM_TEMPLATE_ASSEMBLE_XID" val="60656f644054ed1e2fb80930"/>
  <p:tag name="KSO_WM_TEMPLATE_ASSEMBLE_GROUPID" val="60656f644054ed1e2fb8093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8724_1*i*6"/>
  <p:tag name="KSO_WM_TEMPLATE_CATEGORY" val="diagram"/>
  <p:tag name="KSO_WM_TEMPLATE_INDEX" val="20208724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644cae915304e998419ad785a01c0da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68a7e63f7f58419d929f2bbf50918974&quot;,&quot;X&quot;:{&quot;Pos&quot;:1},&quot;Y&quot;:{&quot;Pos&quot;:1}},&quot;whChangeMode&quot;:0}"/>
  <p:tag name="KSO_WM_CHIP_GROUPID" val="5ef16cf55bb2a422ac9a2b39"/>
  <p:tag name="KSO_WM_CHIP_XID" val="5ef16cf55bb2a422ac9a2b3a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VALUE" val="152"/>
  <p:tag name="KSO_WM_TEMPLATE_ASSEMBLE_XID" val="60656e7d4054ed1e2fb7f9cc"/>
  <p:tag name="KSO_WM_TEMPLATE_ASSEMBLE_GROUPID" val="60656e7d4054ed1e2fb7f9cc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713_1*a*1"/>
  <p:tag name="KSO_WM_TEMPLATE_CATEGORY" val="diagram"/>
  <p:tag name="KSO_WM_TEMPLATE_INDEX" val="2021271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813dededcd94f83be1334e61bb4760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fba21aa6e7b04473ad95be895e1428b6"/>
  <p:tag name="KSO_WM_UNIT_TEXT_FILL_FORE_SCHEMECOLOR_INDEX_BRIGHTNESS" val="0"/>
  <p:tag name="KSO_WM_UNIT_TEXT_FILL_FORE_SCHEMECOLOR_INDEX" val="13"/>
  <p:tag name="KSO_WM_UNIT_TEXT_FILL_TYPE" val="1"/>
  <p:tag name="KSO_WM_TEMPLATE_ASSEMBLE_XID" val="60656f644054ed1e2fb80930"/>
  <p:tag name="KSO_WM_TEMPLATE_ASSEMBLE_GROUPID" val="60656f644054ed1e2fb80930"/>
</p:tagLst>
</file>

<file path=ppt/tags/tag6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713_1*f*1"/>
  <p:tag name="KSO_WM_TEMPLATE_CATEGORY" val="diagram"/>
  <p:tag name="KSO_WM_TEMPLATE_INDEX" val="2021271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40"/>
  <p:tag name="KSO_WM_UNIT_SHOW_EDIT_AREA_INDICATION" val="1"/>
  <p:tag name="KSO_WM_CHIP_GROUPID" val="5e6b05596848fb12bee65ac8"/>
  <p:tag name="KSO_WM_CHIP_XID" val="5e6b05596848fb12bee65aca"/>
  <p:tag name="KSO_WM_UNIT_DEC_AREA_ID" val="84a6c56b6ff04b3385062ce2c276b31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95d889fcf624743b8b9a892c7ba4fc1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f644054ed1e2fb80930"/>
  <p:tag name="KSO_WM_TEMPLATE_ASSEMBLE_GROUPID" val="60656f644054ed1e2fb80930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713_1*i*2"/>
  <p:tag name="KSO_WM_TEMPLATE_CATEGORY" val="diagram"/>
  <p:tag name="KSO_WM_TEMPLATE_INDEX" val="2021271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ab9e3ede4f02433781ee8c4bc865c25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f644054ed1e2fb80930"/>
  <p:tag name="KSO_WM_TEMPLATE_ASSEMBLE_GROUPID" val="60656f644054ed1e2fb80930"/>
</p:tagLst>
</file>

<file path=ppt/tags/tag63.xml><?xml version="1.0" encoding="utf-8"?>
<p:tagLst xmlns:p="http://schemas.openxmlformats.org/presentationml/2006/main">
  <p:tag name="ISLIDE.ICON" val="#45850;"/>
  <p:tag name="KSO_WM_BEAUTIFY_FLAG" val="#wm#"/>
  <p:tag name="KSO_WM_TEMPLATE_CATEGORY" val="diagram"/>
  <p:tag name="KSO_WM_TEMPLATE_INDEX" val="20212713"/>
  <p:tag name="KSO_WM_SLIDE_ID" val="diagram20212713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444"/>
  <p:tag name="KSO_WM_SLIDE_POSITION" val="47*48"/>
  <p:tag name="KSO_WM_TAG_VERSION" val="1.0"/>
  <p:tag name="KSO_WM_SLIDE_LAYOUT" val="a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43:53&quot;,&quot;maxSize&quot;:{&quot;size1&quot;:26.7},&quot;minSize&quot;:{&quot;size1&quot;:17.9},&quot;normalSize&quot;:{&quot;size1&quot;:17.9},&quot;subLayout&quot;:[{&quot;id&quot;:&quot;2021-04-01T15:43:53&quot;,&quot;margin&quot;:{&quot;bottom&quot;:0.0260000042617321,&quot;left&quot;:2.9629998207092285,&quot;right&quot;:2.5399999618530273,&quot;top&quot;:1.6929999589920044},&quot;type&quot;:0},{&quot;id&quot;:&quot;2021-04-01T15:43:53&quot;,&quot;margin&quot;:{&quot;bottom&quot;:2.5399999618530273,&quot;left&quot;:2.5399999618530273,&quot;right&quot;:2.5399999618530273,&quot;top&quot;:1.6670000553131104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708c7a747e3ea6e292a7fc"/>
  <p:tag name="KSO_WM_CHIP_FILLPROP" val="[[{&quot;text_align&quot;:&quot;lt&quot;,&quot;text_direction&quot;:&quot;horizontal&quot;,&quot;support_big_font&quot;:false,&quot;picture_toward&quot;:0,&quot;picture_dockside&quot;:[],&quot;fill_id&quot;:&quot;577fb6fb92184a2fb8c769fd05bb9d24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ca3f0f9c0eb4416e9bcff006547ecf8f&quot;,&quot;fill_align&quot;:&quot;cm&quot;,&quot;chip_types&quot;:[&quot;diagram&quot;,&quot;text&quot;,&quot;picture&quot;,&quot;chart&quot;,&quot;table&quot;,&quot;video&quot;]}]]"/>
  <p:tag name="KSO_WM_CHIP_DECFILLPROP" val="[]"/>
  <p:tag name="KSO_WM_SLIDE_CAN_ADD_NAVIGATION" val="1"/>
  <p:tag name="KSO_WM_CHIP_GROUPID" val="5f708c7a747e3ea6e292a7fb"/>
  <p:tag name="KSO_WM_SLIDE_BK_DARK_LIGHT" val="2"/>
  <p:tag name="KSO_WM_SLIDE_BACKGROUND_TYPE" val="general"/>
  <p:tag name="KSO_WM_SLIDE_SUPPORT_FEATURE_TYPE" val="0"/>
  <p:tag name="KSO_WM_TEMPLATE_ASSEMBLE_XID" val="60656f644054ed1e2fb80930"/>
  <p:tag name="KSO_WM_TEMPLATE_ASSEMBLE_GROUPID" val="60656f644054ed1e2fb80930"/>
</p:tagLst>
</file>

<file path=ppt/tags/tag64.xml><?xml version="1.0" encoding="utf-8"?>
<p:tagLst xmlns:p="http://schemas.openxmlformats.org/presentationml/2006/main">
  <p:tag name="KSO_WM_UNIT_VALUE" val="1904*143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29678_1*d*1"/>
  <p:tag name="KSO_WM_TEMPLATE_CATEGORY" val="diagram"/>
  <p:tag name="KSO_WM_TEMPLATE_INDEX" val="2022967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c841ec0330243c1a9a2c0b1a73a013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21bafa0bd9a3461b941e6a501dd5dc80"/>
  <p:tag name="KSO_WM_TEMPLATE_ASSEMBLE_XID" val="639b03150c9383becde70655"/>
  <p:tag name="KSO_WM_TEMPLATE_ASSEMBLE_GROUPID" val="639b03150c9383becde70655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678_1*a*1"/>
  <p:tag name="KSO_WM_TEMPLATE_CATEGORY" val="diagram"/>
  <p:tag name="KSO_WM_TEMPLATE_INDEX" val="20229678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28ba8668d1d4044a5506551189a482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c51c6ee0d6464ada8d353d408cc3a0d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39b03150c9383becde70655"/>
  <p:tag name="KSO_WM_TEMPLATE_ASSEMBLE_GROUPID" val="639b03150c9383becde70655"/>
</p:tagLst>
</file>

<file path=ppt/tags/tag6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678_1*f*1"/>
  <p:tag name="KSO_WM_TEMPLATE_CATEGORY" val="diagram"/>
  <p:tag name="KSO_WM_TEMPLATE_INDEX" val="2022967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0"/>
  <p:tag name="KSO_WM_UNIT_SHOW_EDIT_AREA_INDICATION" val="1"/>
  <p:tag name="KSO_WM_CHIP_GROUPID" val="5e6b05596848fb12bee65ac8"/>
  <p:tag name="KSO_WM_CHIP_XID" val="5e6b05596848fb12bee65aca"/>
  <p:tag name="KSO_WM_UNIT_DEC_AREA_ID" val="dbb42f507c4146faa8eefee29f4d76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61b6221b08d418ba3b911a03cd34374"/>
  <p:tag name="KSO_WM_UNIT_SUPPORT_BIG_FONT" val="1"/>
  <p:tag name="KSO_WM_UNIT_SUPPORT_UNIT_TYPE" val="[&quot;d&quot;,&quot;α&quot;,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39b03150c9383becde70655"/>
  <p:tag name="KSO_WM_TEMPLATE_ASSEMBLE_GROUPID" val="639b03150c9383becde70655"/>
</p:tagLst>
</file>

<file path=ppt/tags/tag67.xml><?xml version="1.0" encoding="utf-8"?>
<p:tagLst xmlns:p="http://schemas.openxmlformats.org/presentationml/2006/main">
  <p:tag name="ISLIDE.ICON" val="#45850;"/>
  <p:tag name="KSO_WM_BEAUTIFY_FLAG" val="#wm#"/>
  <p:tag name="KSO_WM_TEMPLATE_CATEGORY" val="diagram"/>
  <p:tag name="KSO_WM_TEMPLATE_INDEX" val="20229678"/>
  <p:tag name="KSO_WM_SPECIAL_SOURCE" val="bdnull"/>
  <p:tag name="KSO_WM_SLIDE_ID" val="diagram2022967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7*540"/>
  <p:tag name="KSO_WM_SLIDE_POSITION" val="72*0"/>
  <p:tag name="KSO_WM_TAG_VERSION" val="1.0"/>
  <p:tag name="KSO_WM_SLIDE_LAYOUT" val="a_d_f"/>
  <p:tag name="KSO_WM_SLIDE_LAYOUT_CNT" val="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12-15T19:20:54&quot;,&quot;maxSize&quot;:{&quot;size1&quot;:61.3},&quot;minSize&quot;:{&quot;size1&quot;:40},&quot;normalSize&quot;:{&quot;size1&quot;:48.80625},&quot;subLayout&quot;:[{&quot;id&quot;:&quot;2022-12-15T19:20:54&quot;,&quot;maxSize&quot;:{&quot;size1&quot;:48.99074074060277},&quot;minSize&quot;:{&quot;size1&quot;:22.190740740602767},&quot;normalSize&quot;:{&quot;size1&quot;:22.190925925787944},&quot;subLayout&quot;:[{&quot;id&quot;:&quot;2022-12-15T19:20:54&quot;,&quot;margin&quot;:{&quot;bottom&quot;:0.02600000612437725,&quot;left&quot;:1.6929999589920044,&quot;right&quot;:1.6929999589920044,&quot;top&quot;:1.6929999589920044},&quot;type&quot;:0},{&quot;id&quot;:&quot;2022-12-15T19:20:54&quot;,&quot;margin&quot;:{&quot;bottom&quot;:1.6929999589920044,&quot;left&quot;:1.6929999589920044,&quot;right&quot;:1.6929999589920044,&quot;top&quot;:0},&quot;type&quot;:0}],&quot;type&quot;:0},{&quot;id&quot;:&quot;2022-12-15T19:20:54&quot;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dafb59c98c299aacce4d6"/>
  <p:tag name="KSO_WM_CHIP_FILLPROP" val="[[{&quot;text_align&quot;:&quot;rm&quot;,&quot;text_direction&quot;:&quot;horizontal&quot;,&quot;support_features&quot;:[&quot;collage&quot;,&quot;carousel&quot;],&quot;support_big_font&quot;:false,&quot;picture_toward&quot;:0,&quot;picture_dockside&quot;:[],&quot;fill_id&quot;:&quot;7325af2ead7d4ad383c44bee22843bee&quot;,&quot;fill_align&quot;:&quot;rm&quot;,&quot;chip_types&quot;:[&quot;picture&quot;]},{&quot;text_align&quot;:&quot;lb&quot;,&quot;text_direction&quot;:&quot;horizontal&quot;,&quot;support_big_font&quot;:true,&quot;picture_toward&quot;:0,&quot;picture_dockside&quot;:[],&quot;fill_id&quot;:&quot;319ec10203914616ac9484f3c80aec95&quot;,&quot;fill_align&quot;:&quot;lb&quot;,&quot;chip_types&quot;:[&quot;text&quot;,&quot;header&quot;]},{&quot;text_align&quot;:&quot;lt&quot;,&quot;text_direction&quot;:&quot;horizontal&quot;,&quot;support_big_font&quot;:true,&quot;picture_toward&quot;:0,&quot;picture_dockside&quot;:[],&quot;fill_id&quot;:&quot;e865351ab2c849e3b2d22f89a61e1e38&quot;,&quot;fill_align&quot;:&quot;lt&quot;,&quot;chip_types&quot;:[&quot;pictext&quot;,&quot;text&quot;,&quot;picture&quot;,&quot;chart&quot;,&quot;table&quot;]}]]"/>
  <p:tag name="KSO_WM_CHIP_DECFILLPROP" val="[]"/>
  <p:tag name="KSO_WM_SLIDE_CAN_ADD_NAVIGATION" val="1"/>
  <p:tag name="KSO_WM_CHIP_GROUPID" val="5f6dafb59c98c299aacce4d5"/>
  <p:tag name="KSO_WM_SLIDE_BK_DARK_LIGHT" val="2"/>
  <p:tag name="KSO_WM_SLIDE_BACKGROUND_TYPE" val="general"/>
  <p:tag name="KSO_WM_SLIDE_SUPPORT_FEATURE_TYPE" val="3"/>
  <p:tag name="KSO_WM_TEMPLATE_ASSEMBLE_XID" val="639b03150c9383becde70655"/>
  <p:tag name="KSO_WM_TEMPLATE_ASSEMBLE_GROUPID" val="639b03150c9383becde70655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685_1*i*1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0685_1*i*6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724_1*a*1"/>
  <p:tag name="KSO_WM_TEMPLATE_CATEGORY" val="diagram"/>
  <p:tag name="KSO_WM_TEMPLATE_INDEX" val="20208724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68a7e63f7f58419d929f2bbf5091897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ce72c5041f640128142eeb0e2b074a1"/>
  <p:tag name="KSO_WM_UNIT_TEXT_FILL_FORE_SCHEMECOLOR_INDEX_BRIGHTNESS" val="0"/>
  <p:tag name="KSO_WM_UNIT_TEXT_FILL_FORE_SCHEMECOLOR_INDEX" val="13"/>
  <p:tag name="KSO_WM_UNIT_TEXT_FILL_TYPE" val="1"/>
  <p:tag name="KSO_WM_TEMPLATE_ASSEMBLE_XID" val="60656e7d4054ed1e2fb7f9cc"/>
  <p:tag name="KSO_WM_TEMPLATE_ASSEMBLE_GROUPID" val="60656e7d4054ed1e2fb7f9cc"/>
</p:tagLst>
</file>

<file path=ppt/tags/tag70.xml><?xml version="1.0" encoding="utf-8"?>
<p:tagLst xmlns:p="http://schemas.openxmlformats.org/presentationml/2006/main">
  <p:tag name="KSO_WM_UNIT_VALUE" val="776*11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0685_1*d*1"/>
  <p:tag name="KSO_WM_TEMPLATE_CATEGORY" val="diagram"/>
  <p:tag name="KSO_WM_TEMPLATE_INDEX" val="20200685"/>
  <p:tag name="KSO_WM_UNIT_SUPPORT_UNIT_TYPE" val="[&quot;all&quot;]"/>
  <p:tag name="KSO_WM_UNIT_LAYERLEVEL" val="1"/>
  <p:tag name="KSO_WM_TAG_VERSION" val="1.0"/>
  <p:tag name="KSO_WM_BEAUTIFY_FLAG" val="#wm#"/>
  <p:tag name="KSO_WM_UNIT_PICTURE_CLIP_FLAG" val="0"/>
</p:tagLst>
</file>

<file path=ppt/tags/tag71.xml><?xml version="1.0" encoding="utf-8"?>
<p:tagLst xmlns:p="http://schemas.openxmlformats.org/presentationml/2006/main">
  <p:tag name="KSO_WM_UNIT_VALUE" val="776*116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00685_1*d*2"/>
  <p:tag name="KSO_WM_TEMPLATE_CATEGORY" val="diagram"/>
  <p:tag name="KSO_WM_TEMPLATE_INDEX" val="20200685"/>
  <p:tag name="KSO_WM_UNIT_SUPPORT_UNIT_TYPE" val="[&quot;all&quot;]"/>
  <p:tag name="KSO_WM_UNIT_LAYERLEVEL" val="1"/>
  <p:tag name="KSO_WM_TAG_VERSION" val="1.0"/>
  <p:tag name="KSO_WM_BEAUTIFY_FLAG" val="#wm#"/>
  <p:tag name="KSO_WM_UNIT_PICTURE_CLIP_FLAG" val="0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0685_1*i*7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685_1*a*1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PRESET_TEXT" val="天猫双十一&#13;活动海报展示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0685_1*i*10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0685_1*i*11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0685_1*i*12"/>
  <p:tag name="KSO_WM_TEMPLATE_CATEGORY" val="diagram"/>
  <p:tag name="KSO_WM_TEMPLATE_INDEX" val="20200685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0685_1*i*13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85_1*i*2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685_1*i*3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8724_1*f*1"/>
  <p:tag name="KSO_WM_TEMPLATE_CATEGORY" val="diagram"/>
  <p:tag name="KSO_WM_TEMPLATE_INDEX" val="2020872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56"/>
  <p:tag name="KSO_WM_UNIT_SHOW_EDIT_AREA_INDICATION" val="1"/>
  <p:tag name="KSO_WM_CHIP_GROUPID" val="5e6b05596848fb12bee65ac8"/>
  <p:tag name="KSO_WM_CHIP_XID" val="5e6b05596848fb12bee65aca"/>
  <p:tag name="KSO_WM_UNIT_DEC_AREA_ID" val="1e8243383eec4292b4ca2d79355549c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556172ed2bb41fa9044c913f2ac8644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7d4054ed1e2fb7f9cc"/>
  <p:tag name="KSO_WM_TEMPLATE_ASSEMBLE_GROUPID" val="60656e7d4054ed1e2fb7f9cc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0685_1*i*4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0685_1*i*5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p="http://schemas.openxmlformats.org/presentationml/2006/main">
  <p:tag name="KSO_WM_UNIT_NOCLEAR" val="0"/>
  <p:tag name="KSO_WM_UNIT_VALUE" val="2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85_1*f*1"/>
  <p:tag name="KSO_WM_TEMPLATE_CATEGORY" val="diagram"/>
  <p:tag name="KSO_WM_TEMPLATE_INDEX" val="20200685"/>
  <p:tag name="KSO_WM_UNIT_LAYERLEVEL" val="1"/>
  <p:tag name="KSO_WM_TAG_VERSION" val="1.0"/>
  <p:tag name="KSO_WM_BEAUTIFY_FLAG" val="#wm#"/>
  <p:tag name="KSO_WM_UNIT_PRESET_TEXT" val="击此处添加文本具体内容，简明扼要的阐述您的观点。根据需要可酌情增减文字，以便观者准确的理解您传达的思想。为了能让您有更直观的字数感受，并进一步方便使用，我们为您标注了最适合的位置。您输入的文字到这里时，就是最佳视觉效果，请您务必注意。"/>
</p:tagLst>
</file>

<file path=ppt/tags/tag83.xml><?xml version="1.0" encoding="utf-8"?>
<p:tagLst xmlns:p="http://schemas.openxmlformats.org/presentationml/2006/main">
  <p:tag name="ISLIDE.ICON" val="#45850;"/>
  <p:tag name="KSO_WM_SLIDE_ID" val="diagram2020068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22*552"/>
  <p:tag name="KSO_WM_SLIDE_POSITION" val="-12*-1"/>
  <p:tag name="KSO_WM_TAG_VERSION" val="1.0"/>
  <p:tag name="KSO_WM_BEAUTIFY_FLAG" val="#wm#"/>
  <p:tag name="KSO_WM_TEMPLATE_CATEGORY" val="diagram"/>
  <p:tag name="KSO_WM_TEMPLATE_INDEX" val="20200685"/>
  <p:tag name="KSO_WM_SLIDE_LAYOUT" val="a_d_f"/>
  <p:tag name="KSO_WM_SLIDE_LAYOUT_CNT" val="1_2_1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215_1*a*1"/>
  <p:tag name="KSO_WM_TEMPLATE_CATEGORY" val="diagram"/>
  <p:tag name="KSO_WM_TEMPLATE_INDEX" val="20212215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781c4cb25be49a584d5d1da30c580a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f84a11210a1645a0929e9f363acf313e"/>
  <p:tag name="KSO_WM_UNIT_TEXT_FILL_FORE_SCHEMECOLOR_INDEX_BRIGHTNESS" val="0"/>
  <p:tag name="KSO_WM_UNIT_TEXT_FILL_FORE_SCHEMECOLOR_INDEX" val="13"/>
  <p:tag name="KSO_WM_UNIT_TEXT_FILL_TYPE" val="1"/>
  <p:tag name="KSO_WM_TEMPLATE_ASSEMBLE_XID" val="639b06370c9383becde71a1e"/>
  <p:tag name="KSO_WM_TEMPLATE_ASSEMBLE_GROUPID" val="639b06370c9383becde71a1e"/>
</p:tagLst>
</file>

<file path=ppt/tags/tag85.xml><?xml version="1.0" encoding="utf-8"?>
<p:tagLst xmlns:p="http://schemas.openxmlformats.org/presentationml/2006/main">
  <p:tag name="KSO_WM_UNIT_VALUE" val="1100*12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5_1*d*1"/>
  <p:tag name="KSO_WM_TEMPLATE_CATEGORY" val="diagram"/>
  <p:tag name="KSO_WM_TEMPLATE_INDEX" val="2021221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ed577dfaa2f344c2b4f778cdc26632b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241a0f26f2f4bf59c5bfec223d2dddf"/>
  <p:tag name="KSO_WM_UNIT_SUPPORT_UNIT_TYPE" val="[&quot;d&quot;,&quot;α&quot;,&quot;β&quot;,&quot;θ&quot;]"/>
  <p:tag name="KSO_WM_TEMPLATE_ASSEMBLE_XID" val="639b06370c9383becde71a1e"/>
  <p:tag name="KSO_WM_TEMPLATE_ASSEMBLE_GROUPID" val="639b06370c9383becde71a1e"/>
</p:tagLst>
</file>

<file path=ppt/tags/tag8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地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215_1*f*1"/>
  <p:tag name="KSO_WM_TEMPLATE_CATEGORY" val="diagram"/>
  <p:tag name="KSO_WM_TEMPLATE_INDEX" val="2021221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6"/>
  <p:tag name="KSO_WM_UNIT_SHOW_EDIT_AREA_INDICATION" val="1"/>
  <p:tag name="KSO_WM_CHIP_GROUPID" val="5e6b05596848fb12bee65ac8"/>
  <p:tag name="KSO_WM_CHIP_XID" val="5e6b05596848fb12bee65aca"/>
  <p:tag name="KSO_WM_UNIT_DEC_AREA_ID" val="531a551f70e64bd9b3467586c2eb8a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2b85d72a2e041d2a53aa3d309c8d12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39b06370c9383becde71a1e"/>
  <p:tag name="KSO_WM_TEMPLATE_ASSEMBLE_GROUPID" val="639b06370c9383becde71a1e"/>
</p:tagLst>
</file>

<file path=ppt/tags/tag87.xml><?xml version="1.0" encoding="utf-8"?>
<p:tagLst xmlns:p="http://schemas.openxmlformats.org/presentationml/2006/main">
  <p:tag name="KSO_WM_UNIT_SMARTLAYOUT_COMPRESS_INFO" val="{&#10;    &quot;id&quot;: &quot;2022-12-15T19:34:16&quot;,&#10;    &quot;max&quot;: 4.149921259842518,&#10;    &quot;topChanged&quot;: 1.9862256938907434&#10;}&#10;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ISLIDE.ICON" val="#45850;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b&quot;,&quot;text_direction&quot;:&quot;horizontal&quot;,&quot;support_big_font&quot;:false,&quot;picture_toward&quot;:0,&quot;picture_dockside&quot;:[],&quot;fill_id&quot;:&quot;b7340f5df43247b388bf8111af5beefc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39e5b8525f65425eb1a46efefc99b092&quot;,&quot;fill_align&quot;:&quot;lt&quot;,&quot;chip_types&quot;:[&quot;pictext&quot;,&quot;text&quot;,&quot;picture&quot;,&quot;chart&quot;,&quot;table&quot;,&quot;video&quot;]},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36771e6c83554b7eb13570d10bad3e3b&quot;,&quot;fill_align&quot;:&quot;cm&quot;,&quot;chip_types&quot;:[&quot;diagram&quot;,&quot;pictext&quot;,&quot;text&quot;,&quot;picture&quot;,&quot;chart&quot;,&quot;table&quot;,&quot;video&quot;]}],[{&quot;text_align&quot;:&quot;lb&quot;,&quot;text_direction&quot;:&quot;horizontal&quot;,&quot;support_big_font&quot;:false,&quot;picture_toward&quot;:0,&quot;picture_dockside&quot;:[],&quot;fill_id&quot;:&quot;b7340f5df43247b388bf8111af5beefc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39e5b8525f65425eb1a46efefc99b092&quot;,&quot;fill_align&quot;:&quot;lt&quot;,&quot;chip_types&quot;:[&quot;picture&quot;]},{&quot;text_align&quot;:&quot;lm&quot;,&quot;text_direction&quot;:&quot;horizontal&quot;,&quot;support_features&quot;:[&quot;collage&quot;],&quot;support_big_font&quot;:false,&quot;picture_toward&quot;:0,&quot;picture_dockside&quot;:[],&quot;fill_id&quot;:&quot;36771e6c83554b7eb13570d10bad3e3b&quot;,&quot;fill_align&quot;:&quot;rm&quot;,&quot;chip_types&quot;:[&quot;pictext&quot;,&quot;picture&quot;,&quot;chart&quot;,&quot;table&quot;,&quot;video&quot;]}]]"/>
  <p:tag name="KSO_WM_SLIDE_ID" val="diagram2021221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96"/>
  <p:tag name="KSO_WM_SLIDE_POSITION" val="48*72"/>
  <p:tag name="KSO_WM_TAG_VERSION" val="1.0"/>
  <p:tag name="KSO_WM_BEAUTIFY_FLAG" val="#wm#"/>
  <p:tag name="KSO_WM_TEMPLATE_CATEGORY" val="diagram"/>
  <p:tag name="KSO_WM_TEMPLATE_INDEX" val="20212215"/>
  <p:tag name="KSO_WM_SLIDE_LAYOUT" val="a_d_f"/>
  <p:tag name="KSO_WM_SLIDE_LAYOUT_CNT" val="1_1_1"/>
  <p:tag name="KSO_WM_CHIP_XID" val="5eecab20a758c1ec0b7089d3"/>
  <p:tag name="KSO_WM_CHIP_DECFILLPROP" val="[]"/>
  <p:tag name="KSO_WM_SLIDE_CAN_ADD_NAVIGATION" val="1"/>
  <p:tag name="KSO_WM_CHIP_GROUPID" val="5eecab20a758c1ec0b7089d1"/>
  <p:tag name="KSO_WM_SLIDE_BK_DARK_LIGHT" val="2"/>
  <p:tag name="KSO_WM_SLIDE_BACKGROUND_TYPE" val="general"/>
  <p:tag name="KSO_WM_SLIDE_SUPPORT_FEATURE_TYPE" val="0"/>
  <p:tag name="KSO_WM_TEMPLATE_ASSEMBLE_XID" val="639b06370c9383becde71a1e"/>
  <p:tag name="KSO_WM_TEMPLATE_ASSEMBLE_GROUPID" val="639b06370c9383becde71a1e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2-12-15T19:34:16&quot;,&quot;maxSize&quot;:{&quot;size1&quot;:49.99966382980347},&quot;minSize&quot;:{&quot;size1&quot;:36.19966382980347},&quot;normalSize&quot;:{&quot;size1&quot;:45.67466382980346},&quot;subLayout&quot;:[{&quot;id&quot;:&quot;2022-12-15T19:34:16&quot;,&quot;maxSize&quot;:{&quot;size1&quot;:46.69965068052849},&quot;minSize&quot;:{&quot;size1&quot;:19.999650680528482},&quot;normalSize&quot;:{&quot;size1&quot;:24.599650680528477},&quot;subLayout&quot;:[{&quot;id&quot;:&quot;2022-12-15T19:34:16&quot;,&quot;margin&quot;:{&quot;bottom&quot;:0.02600000612437725,&quot;left&quot;:1.6929999589920044,&quot;right&quot;:0.02600000612437725,&quot;top&quot;:1.6929999589920044},&quot;type&quot;:0},{&quot;id&quot;:&quot;2022-12-15T19:34:16&quot;,&quot;margin&quot;:{&quot;bottom&quot;:1.6929999589920044,&quot;left&quot;:1.6929999589920044,&quot;right&quot;:0.02600000612437725,&quot;top&quot;:0.8199999928474426},&quot;type&quot;:0}],&quot;type&quot;:0},{&quot;id&quot;:&quot;2022-12-15T19:34:16&quot;,&quot;margin&quot;:{&quot;bottom&quot;:1.6929999589920044,&quot;left&quot;:1.243999719619751,&quot;right&quot;:1.6929999589920044,&quot;top&quot;:1.6929999589920044},&quot;type&quot;:0}],&quot;type&quot;:0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118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1181"/>
  <p:tag name="KSO_WM_UNIT_VALUE" val="159"/>
  <p:tag name="KSO_WM_TEMPLATE_ASSEMBLE_XID" val="638962580c9383becde54c6d"/>
  <p:tag name="KSO_WM_TEMPLATE_ASSEMBLE_GROUPID" val="638962580c9383becde54c6d"/>
</p:tagLst>
</file>

<file path=ppt/tags/tag9.xml><?xml version="1.0" encoding="utf-8"?>
<p:tagLst xmlns:p="http://schemas.openxmlformats.org/presentationml/2006/main">
  <p:tag name="KSO_WM_SLIDE_ID" val="diagram20208724_1"/>
  <p:tag name="KSO_WM_TEMPLATE_SUBCATEGORY" val="21"/>
  <p:tag name="KSO_WM_SLIDE_TYPE" val="text"/>
  <p:tag name="KSO_WM_SLIDE_SUBTYPE" val="pureTxt"/>
  <p:tag name="KSO_WM_SLIDE_ITEM_CNT" val="0"/>
  <p:tag name="KSO_WM_SLIDE_INDEX" val="1"/>
  <p:tag name="KSO_WM_SLIDE_SIZE" val="868*473"/>
  <p:tag name="KSO_WM_SLIDE_POSITION" val="48*36"/>
  <p:tag name="KSO_WM_TAG_VERSION" val="1.0"/>
  <p:tag name="KSO_WM_BEAUTIFY_FLAG" val="#wm#"/>
  <p:tag name="KSO_WM_TEMPLATE_CATEGORY" val="diagram"/>
  <p:tag name="KSO_WM_TEMPLATE_INDEX" val="20208724"/>
  <p:tag name="KSO_WM_SLIDE_LAYOUT" val="a_f"/>
  <p:tag name="KSO_WM_SLIDE_LAYOUT_CNT" val="1_1"/>
  <p:tag name="KSO_WM_TEMPLATE_MASTER_TYPE" val="0"/>
  <p:tag name="KSO_WM_TEMPLATE_COLOR_TYPE" val="1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false,&quot;picture_toward&quot;:0,&quot;picture_dockside&quot;:[],&quot;fill_id&quot;:&quot;ae62fc3b35c9411d905b7bc231385e5c&quot;,&quot;fill_align&quot;:&quot;cm&quot;,&quot;chip_types&quot;:[&quot;header&quot;]},{&quot;text_align&quot;:&quot;lm&quot;,&quot;text_direction&quot;:&quot;horizontal&quot;,&quot;support_big_font&quot;:true,&quot;picture_toward&quot;:0,&quot;picture_dockside&quot;:[],&quot;fill_id&quot;:&quot;fd2aa0c658d24d49b39a205f095b05d5&quot;,&quot;fill_align&quot;:&quot;cm&quot;,&quot;chip_types&quot;:[&quot;text&quot;]}],[{&quot;text_align&quot;:&quot;cm&quot;,&quot;text_direction&quot;:&quot;horizontal&quot;,&quot;support_big_font&quot;:false,&quot;picture_toward&quot;:0,&quot;picture_dockside&quot;:[],&quot;fill_id&quot;:&quot;ae62fc3b35c9411d905b7bc231385e5c&quot;,&quot;fill_align&quot;:&quot;c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fd2aa0c658d24d49b39a205f095b05d5&quot;,&quot;fill_align&quot;:&quot;cm&quot;,&quot;chip_types&quot;:[&quot;diagram&quot;,&quot;pictext&quot;,&quot;picture&quot;,&quot;chart&quot;,&quot;table&quot;,&quot;video&quot;]}]]"/>
  <p:tag name="KSO_WM_CHIP_XID" val="5ef16cf55bb2a422ac9a2b3a"/>
  <p:tag name="KSO_WM_SLIDE_CAN_ADD_NAVIGATION" val="1"/>
  <p:tag name="KSO_WM_CHIP_DECFILLPROP" val="[]"/>
  <p:tag name="KSO_WM_SLIDE_LAYOUT_INFO" val="{&quot;id&quot;:&quot;2021-04-01T15:01:47&quot;,&quot;maxSize&quot;:{&quot;size1&quot;:39.9},&quot;minSize&quot;:{&quot;size1&quot;:37.8},&quot;normalSize&quot;:{&quot;size1&quot;:37.800185185185185},&quot;subLayout&quot;:[{&quot;id&quot;:&quot;2021-04-01T15:01:47&quot;,&quot;margin&quot;:{&quot;bottom&quot;:1.8700000047683716,&quot;left&quot;:5.502999782562256,&quot;right&quot;:5.467999458312988,&quot;top&quot;:2.7869999408721924},&quot;type&quot;:0},{&quot;id&quot;:&quot;2021-04-01T15:01:47&quot;,&quot;margin&quot;:{&quot;bottom&quot;:2.9629998207092285,&quot;left&quot;:5.502999782562256,&quot;right&quot;:5.467999458312988,&quot;top&quot;:0},&quot;type&quot;:0}],&quot;type&quot;:0}"/>
  <p:tag name="KSO_WM_CHIP_GROUPID" val="5ef16cf55bb2a422ac9a2b39"/>
  <p:tag name="KSO_WM_SLIDE_BK_DARK_LIGHT" val="2"/>
  <p:tag name="KSO_WM_SLIDE_BACKGROUND_TYPE" val="general"/>
  <p:tag name="KSO_WM_SLIDE_SUPPORT_FEATURE_TYPE" val="0"/>
  <p:tag name="KSO_WM_TEMPLATE_ASSEMBLE_XID" val="60656e7d4054ed1e2fb7f9cc"/>
  <p:tag name="KSO_WM_TEMPLATE_ASSEMBLE_GROUPID" val="60656e7d4054ed1e2fb7f9cc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181_1*i*2"/>
  <p:tag name="KSO_WM_TEMPLATE_CATEGORY" val="diagram"/>
  <p:tag name="KSO_WM_TEMPLATE_INDEX" val="2021118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617338de26b547d3893d0275d11b7c6d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0d0948d9e3b1420398467d497212d881&quot;,&quot;X&quot;:{&quot;Pos&quot;:2},&quot;Y&quot;:{&quot;Pos&quot;:2}},&quot;whChangeMode&quot;:0}"/>
  <p:tag name="KSO_WM_CHIP_GROUPID" val="5f5ee1ca4d6848d78f644aeb"/>
  <p:tag name="KSO_WM_CHIP_XID" val="5f5f3b988e478fb0c58a945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72"/>
  <p:tag name="KSO_WM_TEMPLATE_ASSEMBLE_XID" val="638962580c9383becde54c6d"/>
  <p:tag name="KSO_WM_TEMPLATE_ASSEMBLE_GROUPID" val="638962580c9383becde54c6d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181_1*i*3"/>
  <p:tag name="KSO_WM_TEMPLATE_CATEGORY" val="diagram"/>
  <p:tag name="KSO_WM_TEMPLATE_INDEX" val="2021118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8c35284702e499aab96568fcd442f98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0d0948d9e3b1420398467d497212d881&quot;,&quot;X&quot;:{&quot;Pos&quot;:0},&quot;Y&quot;:{&quot;Pos&quot;:0}},&quot;whChangeMode&quot;:0}"/>
  <p:tag name="KSO_WM_CHIP_GROUPID" val="5f5ee1ca4d6848d78f644aeb"/>
  <p:tag name="KSO_WM_CHIP_XID" val="5f5f3b988e478fb0c58a945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72"/>
  <p:tag name="KSO_WM_TEMPLATE_ASSEMBLE_XID" val="638962580c9383becde54c6d"/>
  <p:tag name="KSO_WM_TEMPLATE_ASSEMBLE_GROUPID" val="638962580c9383becde54c6d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1181_1*i*4"/>
  <p:tag name="KSO_WM_TEMPLATE_CATEGORY" val="diagram"/>
  <p:tag name="KSO_WM_TEMPLATE_INDEX" val="2021118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e271f77379c437f9776ab5511994e7f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2eddbe86311741bdb9450bdd23ffc434&quot;,&quot;X&quot;:{&quot;Pos&quot;:0},&quot;Y&quot;:{&quot;Pos&quot;:0}},&quot;whChangeMode&quot;:0}"/>
  <p:tag name="KSO_WM_CHIP_GROUPID" val="5f5ee1ca4d6848d78f644aeb"/>
  <p:tag name="KSO_WM_CHIP_XID" val="5f5f3b988e478fb0c58a945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8962580c9383becde54c6d"/>
  <p:tag name="KSO_WM_TEMPLATE_ASSEMBLE_GROUPID" val="638962580c9383becde54c6d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11181_1*i*5"/>
  <p:tag name="KSO_WM_TEMPLATE_CATEGORY" val="diagram"/>
  <p:tag name="KSO_WM_TEMPLATE_INDEX" val="2021118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945a51e8da046ec8ff4741495c0b3cc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0},&quot;ReferentInfo&quot;:{&quot;Id&quot;:&quot;2eddbe86311741bdb9450bdd23ffc434&quot;,&quot;X&quot;:{&quot;Pos&quot;:2},&quot;Y&quot;:{&quot;Pos&quot;:2}},&quot;whChangeMode&quot;:0}"/>
  <p:tag name="KSO_WM_CHIP_GROUPID" val="5f5ee1ca4d6848d78f644aeb"/>
  <p:tag name="KSO_WM_CHIP_XID" val="5f5f3b988e478fb0c58a945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38962580c9383becde54c6d"/>
  <p:tag name="KSO_WM_TEMPLATE_ASSEMBLE_GROUPID" val="638962580c9383becde54c6d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181_1*a*1"/>
  <p:tag name="KSO_WM_TEMPLATE_CATEGORY" val="diagram"/>
  <p:tag name="KSO_WM_TEMPLATE_INDEX" val="2021118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e3918ad2291a4d9e9ed07c07c5efef3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19298cf56bc8405883a29db4c1ca44c1"/>
  <p:tag name="KSO_WM_UNIT_TEXT_FILL_FORE_SCHEMECOLOR_INDEX_BRIGHTNESS" val="0"/>
  <p:tag name="KSO_WM_UNIT_TEXT_FILL_FORE_SCHEMECOLOR_INDEX" val="13"/>
  <p:tag name="KSO_WM_UNIT_TEXT_FILL_TYPE" val="1"/>
  <p:tag name="KSO_WM_TEMPLATE_ASSEMBLE_XID" val="638962580c9383becde54c6d"/>
  <p:tag name="KSO_WM_TEMPLATE_ASSEMBLE_GROUPID" val="638962580c9383becde54c6d"/>
</p:tagLst>
</file>

<file path=ppt/tags/tag95.xml><?xml version="1.0" encoding="utf-8"?>
<p:tagLst xmlns:p="http://schemas.openxmlformats.org/presentationml/2006/main">
  <p:tag name="KSO_WM_UNIT_VALUE" val="1311*105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181_1*d*1"/>
  <p:tag name="KSO_WM_TEMPLATE_CATEGORY" val="diagram"/>
  <p:tag name="KSO_WM_TEMPLATE_INDEX" val="2021118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d0948d9e3b1420398467d497212d88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41cec451d2e401cabaaa4752984f744"/>
  <p:tag name="KSO_WM_TEMPLATE_ASSEMBLE_XID" val="638962580c9383becde54c6d"/>
  <p:tag name="KSO_WM_TEMPLATE_ASSEMBLE_GROUPID" val="638962580c9383becde54c6d"/>
</p:tagLst>
</file>

<file path=ppt/tags/tag9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181_1*f*1"/>
  <p:tag name="KSO_WM_TEMPLATE_CATEGORY" val="diagram"/>
  <p:tag name="KSO_WM_TEMPLATE_INDEX" val="2021118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5"/>
  <p:tag name="KSO_WM_UNIT_SHOW_EDIT_AREA_INDICATION" val="1"/>
  <p:tag name="KSO_WM_CHIP_GROUPID" val="5e6b05596848fb12bee65ac8"/>
  <p:tag name="KSO_WM_CHIP_XID" val="5e6b05596848fb12bee65aca"/>
  <p:tag name="KSO_WM_UNIT_DEC_AREA_ID" val="2eddbe86311741bdb9450bdd23ffc43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d7fe6d1347c49b68ecaa4e2934817b9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38962580c9383becde54c6d"/>
  <p:tag name="KSO_WM_TEMPLATE_ASSEMBLE_GROUPID" val="638962580c9383becde54c6d"/>
</p:tagLst>
</file>

<file path=ppt/tags/tag97.xml><?xml version="1.0" encoding="utf-8"?>
<p:tagLst xmlns:p="http://schemas.openxmlformats.org/presentationml/2006/main">
  <p:tag name="ISLIDE.ICON" val="#45850;"/>
  <p:tag name="KSO_WM_SLIDE_BACKGROUND" val="[&quot;general&quot;,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cm&quot;,&quot;text_direction&quot;:&quot;horizontal&quot;,&quot;support_big_font&quot;:false,&quot;picture_toward&quot;:0,&quot;picture_dockside&quot;:[],&quot;fill_id&quot;:&quot;df1a7ba690ea48feb6f2e0d3cc988ba4&quot;,&quot;fill_align&quot;:&quot;cm&quot;,&quot;chip_types&quot;:[&quot;picture&quot;]},{&quot;text_align&quot;:&quot;lm&quot;,&quot;text_direction&quot;:&quot;horizontal&quot;,&quot;support_big_font&quot;:true,&quot;picture_toward&quot;:0,&quot;picture_dockside&quot;:[],&quot;fill_id&quot;:&quot;1a39d45e882e4b2891803a74a9401223&quot;,&quot;fill_align&quot;:&quot;cm&quot;,&quot;chip_types&quot;:[&quot;text&quot;]}]]"/>
  <p:tag name="KSO_WM_SLIDE_ID" val="diagram2021118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04"/>
  <p:tag name="KSO_WM_SLIDE_POSITION" val="0*0"/>
  <p:tag name="KSO_WM_TAG_VERSION" val="1.0"/>
  <p:tag name="KSO_WM_BEAUTIFY_FLAG" val="#wm#"/>
  <p:tag name="KSO_WM_TEMPLATE_CATEGORY" val="diagram"/>
  <p:tag name="KSO_WM_TEMPLATE_INDEX" val="20211181"/>
  <p:tag name="KSO_WM_SLIDE_LAYOUT" val="a_d_f"/>
  <p:tag name="KSO_WM_SLIDE_LAYOUT_CNT" val="1_1_1"/>
  <p:tag name="KSO_WM_CHIP_XID" val="5f5f3b988e478fb0c58a945e"/>
  <p:tag name="KSO_WM_CHIP_DECFILLPROP" val="[]"/>
  <p:tag name="KSO_WM_SLIDE_CAN_ADD_NAVIGATION" val="1"/>
  <p:tag name="KSO_WM_CHIP_GROUPID" val="5f5ee1ca4d6848d78f644aeb"/>
  <p:tag name="KSO_WM_SLIDE_BK_DARK_LIGHT" val="2"/>
  <p:tag name="KSO_WM_SLIDE_BACKGROUND_TYPE" val="navigation"/>
  <p:tag name="KSO_WM_SLIDE_SUPPORT_FEATURE_TYPE" val="0"/>
  <p:tag name="KSO_WM_TEMPLATE_ASSEMBLE_XID" val="638962580c9383becde54c6d"/>
  <p:tag name="KSO_WM_TEMPLATE_ASSEMBLE_GROUPID" val="638962580c9383becde54c6d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2-12-02T10:26:32&quot;,&quot;maxSize&quot;:{&quot;size1&quot;:13.2},&quot;minSize&quot;:{&quot;size1&quot;:13.2},&quot;normalSize&quot;:{&quot;size1&quot;:13.2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2-12-02T10:26:32&quot;,&quot;margin&quot;:{&quot;bottom&quot;:0.3970000147819519,&quot;left&quot;:1.2699999809265137,&quot;right&quot;:1.2699999809265137,&quot;top&quot;:0.4230000674724579},&quot;type&quot;:0},{&quot;direction&quot;:1,&quot;id&quot;:&quot;2022-12-02T10:26:32&quot;,&quot;maxSize&quot;:{&quot;size1&quot;:61.825934773658325},&quot;minSize&quot;:{&quot;size1&quot;:45.62593477365832},&quot;normalSize&quot;:{&quot;size1&quot;:45.62593477365832},&quot;subLayout&quot;:[{&quot;id&quot;:&quot;2022-12-02T10:26:32&quot;,&quot;margin&quot;:{&quot;bottom&quot;:1.6929999589920044,&quot;left&quot;:2.117000102996826,&quot;right&quot;:1.6929999589920044,&quot;top&quot;:1.720000147819519},&quot;type&quot;:0},{&quot;id&quot;:&quot;2022-12-02T10:26:32&quot;,&quot;margin&quot;:{&quot;bottom&quot;:3.38700008392334,&quot;left&quot;:0,&quot;right&quot;:2.9639999866485596,&quot;top&quot;:3.38700008392334},&quot;type&quot;:0}],&quot;type&quot;:0}],&quot;type&quot;:0}"/>
  <p:tag name="FIXED_XID_TMP" val="5f5ee1ca4d6848d78f644aeb"/>
</p:tagLst>
</file>

<file path=ppt/tags/tag98.xml><?xml version="1.0" encoding="utf-8"?>
<p:tagLst xmlns:p="http://schemas.openxmlformats.org/presentationml/2006/main">
  <p:tag name="KSO_WM_UNIT_VALUE" val="1269*1904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08183_1*d*1"/>
  <p:tag name="KSO_WM_TEMPLATE_CATEGORY" val="diagram"/>
  <p:tag name="KSO_WM_TEMPLATE_INDEX" val="2020818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c7c0ab397f84a2f809536be8683ecc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eb7584194f74694b141ac7d12f153e3"/>
  <p:tag name="KSO_WM_UNIT_PLACING_PICTURE" val="8eb7584194f74694b141ac7d12f153e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794054ed1e2fb7f99c"/>
  <p:tag name="KSO_WM_TEMPLATE_ASSEMBLE_GROUPID" val="60656e794054ed1e2fb7f99c"/>
  <p:tag name="KSO_WM_UNIT_PLACING_PICTURE_USER_VIEWPORT" val="{&quot;height&quot;:3644.467716535433,&quot;width&quot;:4848.314960629921}"/>
  <p:tag name="KSO_WM_UNIT_PLACING_PICTURE_INFO" val="{&quot;code&quot;:&quot;a[1]&quot;,&quot;full_picture&quot;:true,&quot;last_full_picture&quot;:&quot;a[1]&quot;,&quot;margin&quot;:{&quot;bottom&quot;:88.9660818388121,&quot;top&quot;:88.8124900129657},&quot;scheme&quot;:&quot;2-0&quot;,&quot;spacing&quot;:5}"/>
  <p:tag name="KSO_WM_UNIT_PLACING_PICTURE_USER_VIEWPORT_SMARTMENU" val="{&quot;height&quot;:3644.4682358160067,&quot;width&quot;:4848.315660389191}"/>
  <p:tag name="KSO_WM_UNIT_PLACING_PICTURE_USER_RELATIVERECTANGLE_SMARTMENU" val="{&quot;bottom&quot;:0,&quot;left&quot;:0,&quot;right&quot;:0,&quot;top&quot;:0}"/>
</p:tagLst>
</file>

<file path=ppt/tags/tag99.xml><?xml version="1.0" encoding="utf-8"?>
<p:tagLst xmlns:p="http://schemas.openxmlformats.org/presentationml/2006/main">
  <p:tag name="KSO_WM_UNIT_VALUE" val="1269*1904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08183_1*d*1"/>
  <p:tag name="KSO_WM_TEMPLATE_CATEGORY" val="diagram"/>
  <p:tag name="KSO_WM_TEMPLATE_INDEX" val="2020818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c7c0ab397f84a2f809536be8683ecc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eb7584194f74694b141ac7d12f153e3"/>
  <p:tag name="KSO_WM_UNIT_PLACING_PICTURE" val="8eb7584194f74694b141ac7d12f153e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794054ed1e2fb7f99c"/>
  <p:tag name="KSO_WM_TEMPLATE_ASSEMBLE_GROUPID" val="60656e794054ed1e2fb7f99c"/>
  <p:tag name="KSO_WM_UNIT_PLACING_PICTURE_USER_VIEWPORT" val="{&quot;height&quot;:3644.467716535433,&quot;width&quot;:4811.765354330709}"/>
  <p:tag name="KSO_WM_UNIT_PLACING_PICTURE_INFO" val="{&quot;code&quot;:&quot;a[1]&quot;,&quot;full_picture&quot;:true,&quot;last_full_picture&quot;:&quot;a[1]&quot;,&quot;margin&quot;:{&quot;bottom&quot;:88.9660818388121,&quot;top&quot;:88.8124900129657},&quot;scheme&quot;:&quot;2-0&quot;,&quot;spacing&quot;:5}"/>
  <p:tag name="KSO_WM_UNIT_PLACING_PICTURE_USER_VIEWPORT_SMARTMENU" val="{&quot;height&quot;:3644.4682358160067,&quot;width&quot;:4811.764906017059}"/>
  <p:tag name="KSO_WM_UNIT_PLACING_PICTURE_USER_RELATIVERECTANGLE_SMARTMENU" val="{&quot;bottom&quot;:0,&quot;left&quot;:0,&quot;right&quot;:0,&quot;top&quot;: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">
      <a:majorFont>
        <a:latin typeface="Segoe UI Semilight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2763</Words>
  <Application>WPS 演示</Application>
  <PresentationFormat>宽屏</PresentationFormat>
  <Paragraphs>264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Segoe UI</vt:lpstr>
      <vt:lpstr>Wingdings</vt:lpstr>
      <vt:lpstr>Segoe UI Light</vt:lpstr>
      <vt:lpstr>Arial Unicode MS</vt:lpstr>
      <vt:lpstr>Segoe UI Semilight</vt:lpstr>
      <vt:lpstr>微软雅黑 Light</vt:lpstr>
      <vt:lpstr>等线</vt:lpstr>
      <vt:lpstr>Calibri</vt:lpstr>
      <vt:lpstr>Office 主题​​</vt:lpstr>
      <vt:lpstr>本科毕业论文答辩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中国科大</cp:keywords>
  <cp:category>全媒体中心出品</cp:category>
  <cp:lastModifiedBy>夜星之辉</cp:lastModifiedBy>
  <cp:revision>87</cp:revision>
  <dcterms:created xsi:type="dcterms:W3CDTF">2016-09-29T13:41:00Z</dcterms:created>
  <dcterms:modified xsi:type="dcterms:W3CDTF">2024-06-05T23:51:39Z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AC0D069C8901491B8E5729BA180021E9_13</vt:lpwstr>
  </property>
  <property fmtid="{D5CDD505-2E9C-101B-9397-08002B2CF9AE}" pid="3" name="KSOProductBuildVer">
    <vt:lpwstr>2052-12.1.0.16929</vt:lpwstr>
  </property>
</Properties>
</file>